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57" r:id="rId4"/>
    <p:sldId id="270" r:id="rId5"/>
    <p:sldId id="259" r:id="rId6"/>
    <p:sldId id="263" r:id="rId7"/>
    <p:sldId id="265" r:id="rId8"/>
    <p:sldId id="266" r:id="rId9"/>
    <p:sldId id="267" r:id="rId10"/>
    <p:sldId id="268" r:id="rId11"/>
    <p:sldId id="258" r:id="rId12"/>
    <p:sldId id="269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7DEC9-EED5-4983-94A7-FC148D7BD16C}" v="494" dt="2022-02-02T21:22:52.7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79" d="100"/>
          <a:sy n="79" d="100"/>
        </p:scale>
        <p:origin x="38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edvedec" userId="0b94745acf391b9a" providerId="LiveId" clId="{06C7DEC9-EED5-4983-94A7-FC148D7BD16C}"/>
    <pc:docChg chg="undo redo custSel addSld delSld modSld sldOrd modMainMaster">
      <pc:chgData name="Robert Medvedec" userId="0b94745acf391b9a" providerId="LiveId" clId="{06C7DEC9-EED5-4983-94A7-FC148D7BD16C}" dt="2022-02-02T21:26:18.386" v="4971" actId="20577"/>
      <pc:docMkLst>
        <pc:docMk/>
      </pc:docMkLst>
      <pc:sldChg chg="addSp delSp modSp mod modTransition">
        <pc:chgData name="Robert Medvedec" userId="0b94745acf391b9a" providerId="LiveId" clId="{06C7DEC9-EED5-4983-94A7-FC148D7BD16C}" dt="2022-02-02T18:35:36.222" v="4796"/>
        <pc:sldMkLst>
          <pc:docMk/>
          <pc:sldMk cId="1849853075" sldId="256"/>
        </pc:sldMkLst>
        <pc:picChg chg="add mod modCrop">
          <ac:chgData name="Robert Medvedec" userId="0b94745acf391b9a" providerId="LiveId" clId="{06C7DEC9-EED5-4983-94A7-FC148D7BD16C}" dt="2022-02-02T15:29:56.097" v="2009" actId="1076"/>
          <ac:picMkLst>
            <pc:docMk/>
            <pc:sldMk cId="1849853075" sldId="256"/>
            <ac:picMk id="5" creationId="{4F1339D6-3758-4714-86C7-A847C80ACCF8}"/>
          </ac:picMkLst>
        </pc:picChg>
        <pc:picChg chg="add del">
          <ac:chgData name="Robert Medvedec" userId="0b94745acf391b9a" providerId="LiveId" clId="{06C7DEC9-EED5-4983-94A7-FC148D7BD16C}" dt="2022-02-02T15:29:42.682" v="2002" actId="478"/>
          <ac:picMkLst>
            <pc:docMk/>
            <pc:sldMk cId="1849853075" sldId="256"/>
            <ac:picMk id="15" creationId="{A339B762-01D0-4A94-BD97-0CBA9ECA7731}"/>
          </ac:picMkLst>
        </pc:picChg>
      </pc:sldChg>
      <pc:sldChg chg="addSp modSp mod modTransition">
        <pc:chgData name="Robert Medvedec" userId="0b94745acf391b9a" providerId="LiveId" clId="{06C7DEC9-EED5-4983-94A7-FC148D7BD16C}" dt="2022-02-02T21:26:18.386" v="4971" actId="20577"/>
        <pc:sldMkLst>
          <pc:docMk/>
          <pc:sldMk cId="1535723791" sldId="257"/>
        </pc:sldMkLst>
        <pc:spChg chg="mod">
          <ac:chgData name="Robert Medvedec" userId="0b94745acf391b9a" providerId="LiveId" clId="{06C7DEC9-EED5-4983-94A7-FC148D7BD16C}" dt="2022-02-02T13:43:46.661" v="599" actId="1076"/>
          <ac:spMkLst>
            <pc:docMk/>
            <pc:sldMk cId="1535723791" sldId="257"/>
            <ac:spMk id="2" creationId="{13D7A6DE-175E-4417-931D-0D47518BF83B}"/>
          </ac:spMkLst>
        </pc:spChg>
        <pc:spChg chg="mod">
          <ac:chgData name="Robert Medvedec" userId="0b94745acf391b9a" providerId="LiveId" clId="{06C7DEC9-EED5-4983-94A7-FC148D7BD16C}" dt="2022-02-02T21:26:18.386" v="4971" actId="20577"/>
          <ac:spMkLst>
            <pc:docMk/>
            <pc:sldMk cId="1535723791" sldId="257"/>
            <ac:spMk id="3" creationId="{7BC0E729-2356-438B-B75A-4BA9B0F7C7B7}"/>
          </ac:spMkLst>
        </pc:spChg>
        <pc:picChg chg="add mod modCrop">
          <ac:chgData name="Robert Medvedec" userId="0b94745acf391b9a" providerId="LiveId" clId="{06C7DEC9-EED5-4983-94A7-FC148D7BD16C}" dt="2022-02-02T13:43:23.388" v="570" actId="1076"/>
          <ac:picMkLst>
            <pc:docMk/>
            <pc:sldMk cId="1535723791" sldId="257"/>
            <ac:picMk id="5" creationId="{CD6A24A7-FEEB-483F-A98B-F36C3CA5729D}"/>
          </ac:picMkLst>
        </pc:picChg>
        <pc:picChg chg="add mod">
          <ac:chgData name="Robert Medvedec" userId="0b94745acf391b9a" providerId="LiveId" clId="{06C7DEC9-EED5-4983-94A7-FC148D7BD16C}" dt="2022-02-02T13:43:23.388" v="570" actId="1076"/>
          <ac:picMkLst>
            <pc:docMk/>
            <pc:sldMk cId="1535723791" sldId="257"/>
            <ac:picMk id="7" creationId="{2E6E73D7-1F91-4CAC-B53F-D4CD6D2F5AFA}"/>
          </ac:picMkLst>
        </pc:picChg>
        <pc:picChg chg="add mod">
          <ac:chgData name="Robert Medvedec" userId="0b94745acf391b9a" providerId="LiveId" clId="{06C7DEC9-EED5-4983-94A7-FC148D7BD16C}" dt="2022-02-02T13:43:58.491" v="602" actId="1076"/>
          <ac:picMkLst>
            <pc:docMk/>
            <pc:sldMk cId="1535723791" sldId="257"/>
            <ac:picMk id="9" creationId="{9D614269-A0F2-427F-9CC3-04A55BEE9C8E}"/>
          </ac:picMkLst>
        </pc:picChg>
        <pc:picChg chg="add mod">
          <ac:chgData name="Robert Medvedec" userId="0b94745acf391b9a" providerId="LiveId" clId="{06C7DEC9-EED5-4983-94A7-FC148D7BD16C}" dt="2022-02-02T13:43:24.974" v="571" actId="1076"/>
          <ac:picMkLst>
            <pc:docMk/>
            <pc:sldMk cId="1535723791" sldId="257"/>
            <ac:picMk id="13" creationId="{B5B68B4F-DC08-4D2E-8C6B-BF6B301AA504}"/>
          </ac:picMkLst>
        </pc:picChg>
        <pc:picChg chg="add mod">
          <ac:chgData name="Robert Medvedec" userId="0b94745acf391b9a" providerId="LiveId" clId="{06C7DEC9-EED5-4983-94A7-FC148D7BD16C}" dt="2022-02-02T13:43:27.160" v="572" actId="1076"/>
          <ac:picMkLst>
            <pc:docMk/>
            <pc:sldMk cId="1535723791" sldId="257"/>
            <ac:picMk id="16" creationId="{BC7DFC61-1366-440E-A37E-E220B8E1F187}"/>
          </ac:picMkLst>
        </pc:picChg>
      </pc:sldChg>
      <pc:sldChg chg="addSp modSp mod ord modTransition">
        <pc:chgData name="Robert Medvedec" userId="0b94745acf391b9a" providerId="LiveId" clId="{06C7DEC9-EED5-4983-94A7-FC148D7BD16C}" dt="2022-02-02T18:35:36.222" v="4796"/>
        <pc:sldMkLst>
          <pc:docMk/>
          <pc:sldMk cId="1524351523" sldId="258"/>
        </pc:sldMkLst>
        <pc:spChg chg="add mod">
          <ac:chgData name="Robert Medvedec" userId="0b94745acf391b9a" providerId="LiveId" clId="{06C7DEC9-EED5-4983-94A7-FC148D7BD16C}" dt="2022-02-02T18:22:32.552" v="3511" actId="1076"/>
          <ac:spMkLst>
            <pc:docMk/>
            <pc:sldMk cId="1524351523" sldId="258"/>
            <ac:spMk id="7" creationId="{FF7E0993-1891-41DE-8ACA-59372F8B4B3B}"/>
          </ac:spMkLst>
        </pc:spChg>
        <pc:spChg chg="add mod">
          <ac:chgData name="Robert Medvedec" userId="0b94745acf391b9a" providerId="LiveId" clId="{06C7DEC9-EED5-4983-94A7-FC148D7BD16C}" dt="2022-02-02T18:22:28.450" v="3510" actId="1076"/>
          <ac:spMkLst>
            <pc:docMk/>
            <pc:sldMk cId="1524351523" sldId="258"/>
            <ac:spMk id="8" creationId="{D771235B-F862-46B3-8119-2D382AC66DA2}"/>
          </ac:spMkLst>
        </pc:spChg>
        <pc:spChg chg="add mod">
          <ac:chgData name="Robert Medvedec" userId="0b94745acf391b9a" providerId="LiveId" clId="{06C7DEC9-EED5-4983-94A7-FC148D7BD16C}" dt="2022-02-02T18:22:39.798" v="3523" actId="1076"/>
          <ac:spMkLst>
            <pc:docMk/>
            <pc:sldMk cId="1524351523" sldId="258"/>
            <ac:spMk id="9" creationId="{F7AC8AE9-5F1D-4C54-9D54-20BA5CB0EA84}"/>
          </ac:spMkLst>
        </pc:spChg>
        <pc:spChg chg="add mod">
          <ac:chgData name="Robert Medvedec" userId="0b94745acf391b9a" providerId="LiveId" clId="{06C7DEC9-EED5-4983-94A7-FC148D7BD16C}" dt="2022-02-02T18:22:47.677" v="3528" actId="1076"/>
          <ac:spMkLst>
            <pc:docMk/>
            <pc:sldMk cId="1524351523" sldId="258"/>
            <ac:spMk id="10" creationId="{C9EC00E0-BB51-401E-A68A-2F9E0F006D93}"/>
          </ac:spMkLst>
        </pc:spChg>
        <pc:spChg chg="add mod">
          <ac:chgData name="Robert Medvedec" userId="0b94745acf391b9a" providerId="LiveId" clId="{06C7DEC9-EED5-4983-94A7-FC148D7BD16C}" dt="2022-02-02T18:24:23.210" v="3750" actId="948"/>
          <ac:spMkLst>
            <pc:docMk/>
            <pc:sldMk cId="1524351523" sldId="258"/>
            <ac:spMk id="11" creationId="{9BD88868-DE03-428C-8A0B-EDE1195353FC}"/>
          </ac:spMkLst>
        </pc:spChg>
        <pc:spChg chg="add mod">
          <ac:chgData name="Robert Medvedec" userId="0b94745acf391b9a" providerId="LiveId" clId="{06C7DEC9-EED5-4983-94A7-FC148D7BD16C}" dt="2022-02-02T18:26:09.826" v="4053" actId="20577"/>
          <ac:spMkLst>
            <pc:docMk/>
            <pc:sldMk cId="1524351523" sldId="258"/>
            <ac:spMk id="12" creationId="{BE91F6AF-CC70-49A0-9B06-94EEED47F136}"/>
          </ac:spMkLst>
        </pc:spChg>
        <pc:spChg chg="add mod">
          <ac:chgData name="Robert Medvedec" userId="0b94745acf391b9a" providerId="LiveId" clId="{06C7DEC9-EED5-4983-94A7-FC148D7BD16C}" dt="2022-02-02T18:26:59.414" v="4238" actId="20577"/>
          <ac:spMkLst>
            <pc:docMk/>
            <pc:sldMk cId="1524351523" sldId="258"/>
            <ac:spMk id="13" creationId="{A137E863-E8F1-4822-9741-E929630FCEBA}"/>
          </ac:spMkLst>
        </pc:spChg>
        <pc:spChg chg="add mod">
          <ac:chgData name="Robert Medvedec" userId="0b94745acf391b9a" providerId="LiveId" clId="{06C7DEC9-EED5-4983-94A7-FC148D7BD16C}" dt="2022-02-02T18:27:38.014" v="4419" actId="20577"/>
          <ac:spMkLst>
            <pc:docMk/>
            <pc:sldMk cId="1524351523" sldId="258"/>
            <ac:spMk id="14" creationId="{A3DA8618-277D-4B55-855A-68BC975BCCE1}"/>
          </ac:spMkLst>
        </pc:spChg>
        <pc:picChg chg="add mod">
          <ac:chgData name="Robert Medvedec" userId="0b94745acf391b9a" providerId="LiveId" clId="{06C7DEC9-EED5-4983-94A7-FC148D7BD16C}" dt="2022-02-02T18:21:07.482" v="3459" actId="14100"/>
          <ac:picMkLst>
            <pc:docMk/>
            <pc:sldMk cId="1524351523" sldId="258"/>
            <ac:picMk id="3" creationId="{3A6B6F29-9DAD-4DB6-86F1-346F2692CE48}"/>
          </ac:picMkLst>
        </pc:picChg>
        <pc:picChg chg="add mod">
          <ac:chgData name="Robert Medvedec" userId="0b94745acf391b9a" providerId="LiveId" clId="{06C7DEC9-EED5-4983-94A7-FC148D7BD16C}" dt="2022-02-02T18:22:25.438" v="3509" actId="1076"/>
          <ac:picMkLst>
            <pc:docMk/>
            <pc:sldMk cId="1524351523" sldId="258"/>
            <ac:picMk id="4" creationId="{DDCF3BBD-A70B-4582-920D-A782F2002D87}"/>
          </ac:picMkLst>
        </pc:picChg>
        <pc:picChg chg="add mod">
          <ac:chgData name="Robert Medvedec" userId="0b94745acf391b9a" providerId="LiveId" clId="{06C7DEC9-EED5-4983-94A7-FC148D7BD16C}" dt="2022-02-02T18:21:26.045" v="3469" actId="1076"/>
          <ac:picMkLst>
            <pc:docMk/>
            <pc:sldMk cId="1524351523" sldId="258"/>
            <ac:picMk id="5" creationId="{25E6B358-7DD4-4EDE-84B2-0CD2DAE8BE8D}"/>
          </ac:picMkLst>
        </pc:picChg>
        <pc:picChg chg="add mod">
          <ac:chgData name="Robert Medvedec" userId="0b94745acf391b9a" providerId="LiveId" clId="{06C7DEC9-EED5-4983-94A7-FC148D7BD16C}" dt="2022-02-02T18:21:28.537" v="3470" actId="1076"/>
          <ac:picMkLst>
            <pc:docMk/>
            <pc:sldMk cId="1524351523" sldId="258"/>
            <ac:picMk id="6" creationId="{A1A2BBD6-5C72-4908-84E5-86E4F23F5ACE}"/>
          </ac:picMkLst>
        </pc:picChg>
      </pc:sldChg>
      <pc:sldChg chg="addSp delSp modSp mod ord modTransition">
        <pc:chgData name="Robert Medvedec" userId="0b94745acf391b9a" providerId="LiveId" clId="{06C7DEC9-EED5-4983-94A7-FC148D7BD16C}" dt="2022-02-02T18:35:36.222" v="4796"/>
        <pc:sldMkLst>
          <pc:docMk/>
          <pc:sldMk cId="2717581517" sldId="259"/>
        </pc:sldMkLst>
        <pc:spChg chg="del">
          <ac:chgData name="Robert Medvedec" userId="0b94745acf391b9a" providerId="LiveId" clId="{06C7DEC9-EED5-4983-94A7-FC148D7BD16C}" dt="2022-02-02T13:55:53.009" v="635" actId="478"/>
          <ac:spMkLst>
            <pc:docMk/>
            <pc:sldMk cId="2717581517" sldId="259"/>
            <ac:spMk id="2" creationId="{13D7A6DE-175E-4417-931D-0D47518BF83B}"/>
          </ac:spMkLst>
        </pc:spChg>
        <pc:spChg chg="del">
          <ac:chgData name="Robert Medvedec" userId="0b94745acf391b9a" providerId="LiveId" clId="{06C7DEC9-EED5-4983-94A7-FC148D7BD16C}" dt="2022-02-02T13:55:47.379" v="629"/>
          <ac:spMkLst>
            <pc:docMk/>
            <pc:sldMk cId="2717581517" sldId="259"/>
            <ac:spMk id="3" creationId="{7BC0E729-2356-438B-B75A-4BA9B0F7C7B7}"/>
          </ac:spMkLst>
        </pc:spChg>
        <pc:picChg chg="add mod modCrop">
          <ac:chgData name="Robert Medvedec" userId="0b94745acf391b9a" providerId="LiveId" clId="{06C7DEC9-EED5-4983-94A7-FC148D7BD16C}" dt="2022-02-02T13:57:43.550" v="647" actId="732"/>
          <ac:picMkLst>
            <pc:docMk/>
            <pc:sldMk cId="2717581517" sldId="259"/>
            <ac:picMk id="5" creationId="{65BC0B4F-97C8-4B5D-A856-130B23C09C2C}"/>
          </ac:picMkLst>
        </pc:picChg>
        <pc:picChg chg="add del mod">
          <ac:chgData name="Robert Medvedec" userId="0b94745acf391b9a" providerId="LiveId" clId="{06C7DEC9-EED5-4983-94A7-FC148D7BD16C}" dt="2022-02-02T15:52:49.960" v="2827" actId="478"/>
          <ac:picMkLst>
            <pc:docMk/>
            <pc:sldMk cId="2717581517" sldId="259"/>
            <ac:picMk id="6" creationId="{ADC1A0DC-80C0-43E5-829D-BB61E9AA4778}"/>
          </ac:picMkLst>
        </pc:picChg>
        <pc:picChg chg="add mod">
          <ac:chgData name="Robert Medvedec" userId="0b94745acf391b9a" providerId="LiveId" clId="{06C7DEC9-EED5-4983-94A7-FC148D7BD16C}" dt="2022-02-02T15:52:52.603" v="2828" actId="1076"/>
          <ac:picMkLst>
            <pc:docMk/>
            <pc:sldMk cId="2717581517" sldId="259"/>
            <ac:picMk id="8" creationId="{B4ADD995-F2C0-4FEC-86BC-68E46A226F56}"/>
          </ac:picMkLst>
        </pc:picChg>
      </pc:sldChg>
      <pc:sldChg chg="addSp delSp modSp mod modTransition modAnim">
        <pc:chgData name="Robert Medvedec" userId="0b94745acf391b9a" providerId="LiveId" clId="{06C7DEC9-EED5-4983-94A7-FC148D7BD16C}" dt="2022-02-02T18:35:36.222" v="4796"/>
        <pc:sldMkLst>
          <pc:docMk/>
          <pc:sldMk cId="1596389337" sldId="260"/>
        </pc:sldMkLst>
        <pc:spChg chg="del mod">
          <ac:chgData name="Robert Medvedec" userId="0b94745acf391b9a" providerId="LiveId" clId="{06C7DEC9-EED5-4983-94A7-FC148D7BD16C}" dt="2022-02-02T15:53:37.822" v="2842" actId="478"/>
          <ac:spMkLst>
            <pc:docMk/>
            <pc:sldMk cId="1596389337" sldId="260"/>
            <ac:spMk id="2" creationId="{C5591803-E132-47C4-9D39-1F281DDB7C8D}"/>
          </ac:spMkLst>
        </pc:spChg>
        <pc:spChg chg="del mod">
          <ac:chgData name="Robert Medvedec" userId="0b94745acf391b9a" providerId="LiveId" clId="{06C7DEC9-EED5-4983-94A7-FC148D7BD16C}" dt="2022-02-02T15:53:38.643" v="2843" actId="478"/>
          <ac:spMkLst>
            <pc:docMk/>
            <pc:sldMk cId="1596389337" sldId="260"/>
            <ac:spMk id="3" creationId="{D83B9BB5-0D04-4293-913A-23969AC2E85B}"/>
          </ac:spMkLst>
        </pc:spChg>
        <pc:spChg chg="add del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4" creationId="{6B17D5B5-A021-4F34-9208-D18EB6D0B3A1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7" creationId="{2ADFF4CE-5F27-4B8F-B965-DEE4BF9CECBC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9" creationId="{B3A2C9FB-4F92-442C-8C53-D52B072ED664}"/>
          </ac:spMkLst>
        </pc:spChg>
        <pc:spChg chg="add mod">
          <ac:chgData name="Robert Medvedec" userId="0b94745acf391b9a" providerId="LiveId" clId="{06C7DEC9-EED5-4983-94A7-FC148D7BD16C}" dt="2022-02-02T15:53:42.328" v="2844" actId="1076"/>
          <ac:spMkLst>
            <pc:docMk/>
            <pc:sldMk cId="1596389337" sldId="260"/>
            <ac:spMk id="11" creationId="{B278AF8F-7C08-4B9A-9989-84F577EE4CAE}"/>
          </ac:spMkLst>
        </pc:spChg>
        <pc:spChg chg="add mod">
          <ac:chgData name="Robert Medvedec" userId="0b94745acf391b9a" providerId="LiveId" clId="{06C7DEC9-EED5-4983-94A7-FC148D7BD16C}" dt="2022-02-02T15:53:49.066" v="2847" actId="1076"/>
          <ac:spMkLst>
            <pc:docMk/>
            <pc:sldMk cId="1596389337" sldId="260"/>
            <ac:spMk id="12" creationId="{BF7046CD-B3A7-4E5B-B461-92889C8AFCFB}"/>
          </ac:spMkLst>
        </pc:spChg>
        <pc:spChg chg="add mod">
          <ac:chgData name="Robert Medvedec" userId="0b94745acf391b9a" providerId="LiveId" clId="{06C7DEC9-EED5-4983-94A7-FC148D7BD16C}" dt="2022-02-02T15:53:47.629" v="2846" actId="1076"/>
          <ac:spMkLst>
            <pc:docMk/>
            <pc:sldMk cId="1596389337" sldId="260"/>
            <ac:spMk id="13" creationId="{E6847CE3-178C-42F3-B139-7B8355194446}"/>
          </ac:spMkLst>
        </pc:spChg>
        <pc:spChg chg="add mod">
          <ac:chgData name="Robert Medvedec" userId="0b94745acf391b9a" providerId="LiveId" clId="{06C7DEC9-EED5-4983-94A7-FC148D7BD16C}" dt="2022-02-02T15:53:53.801" v="2849" actId="1076"/>
          <ac:spMkLst>
            <pc:docMk/>
            <pc:sldMk cId="1596389337" sldId="260"/>
            <ac:spMk id="14" creationId="{16B3D655-514E-4593-9F55-21A1178FD0E3}"/>
          </ac:spMkLst>
        </pc:spChg>
        <pc:spChg chg="add mod">
          <ac:chgData name="Robert Medvedec" userId="0b94745acf391b9a" providerId="LiveId" clId="{06C7DEC9-EED5-4983-94A7-FC148D7BD16C}" dt="2022-02-02T15:53:45.651" v="2845" actId="1076"/>
          <ac:spMkLst>
            <pc:docMk/>
            <pc:sldMk cId="1596389337" sldId="260"/>
            <ac:spMk id="15" creationId="{29A70970-6D71-4201-AC31-C07698F9D795}"/>
          </ac:spMkLst>
        </pc:spChg>
      </pc:sldChg>
      <pc:sldChg chg="addSp delSp modSp del mod">
        <pc:chgData name="Robert Medvedec" userId="0b94745acf391b9a" providerId="LiveId" clId="{06C7DEC9-EED5-4983-94A7-FC148D7BD16C}" dt="2022-02-02T13:57:49.862" v="648" actId="47"/>
        <pc:sldMkLst>
          <pc:docMk/>
          <pc:sldMk cId="2837213732" sldId="261"/>
        </pc:sldMkLst>
        <pc:spChg chg="mod">
          <ac:chgData name="Robert Medvedec" userId="0b94745acf391b9a" providerId="LiveId" clId="{06C7DEC9-EED5-4983-94A7-FC148D7BD16C}" dt="2022-02-02T13:40:31.381" v="475"/>
          <ac:spMkLst>
            <pc:docMk/>
            <pc:sldMk cId="2837213732" sldId="261"/>
            <ac:spMk id="2" creationId="{A256B488-D9D2-403A-87E5-008B6637E946}"/>
          </ac:spMkLst>
        </pc:spChg>
        <pc:spChg chg="mod">
          <ac:chgData name="Robert Medvedec" userId="0b94745acf391b9a" providerId="LiveId" clId="{06C7DEC9-EED5-4983-94A7-FC148D7BD16C}" dt="2022-02-02T13:39:51.380" v="445" actId="20577"/>
          <ac:spMkLst>
            <pc:docMk/>
            <pc:sldMk cId="2837213732" sldId="261"/>
            <ac:spMk id="3" creationId="{C6F09331-53AC-4830-B73E-97F4E44D80F7}"/>
          </ac:spMkLst>
        </pc:spChg>
        <pc:spChg chg="add del">
          <ac:chgData name="Robert Medvedec" userId="0b94745acf391b9a" providerId="LiveId" clId="{06C7DEC9-EED5-4983-94A7-FC148D7BD16C}" dt="2022-02-02T13:40:34.043" v="477" actId="22"/>
          <ac:spMkLst>
            <pc:docMk/>
            <pc:sldMk cId="2837213732" sldId="261"/>
            <ac:spMk id="5" creationId="{80C2806F-E1F5-45A6-8A37-F77D5A7D300F}"/>
          </ac:spMkLst>
        </pc:spChg>
        <pc:picChg chg="add del mod">
          <ac:chgData name="Robert Medvedec" userId="0b94745acf391b9a" providerId="LiveId" clId="{06C7DEC9-EED5-4983-94A7-FC148D7BD16C}" dt="2022-02-02T13:40:55.521" v="484" actId="21"/>
          <ac:picMkLst>
            <pc:docMk/>
            <pc:sldMk cId="2837213732" sldId="261"/>
            <ac:picMk id="7" creationId="{59E92214-03F6-420D-8005-213D260B4E7F}"/>
          </ac:picMkLst>
        </pc:picChg>
      </pc:sldChg>
      <pc:sldChg chg="addSp delSp modSp add del mod setBg setClrOvrMap delDesignElem chgLayout">
        <pc:chgData name="Robert Medvedec" userId="0b94745acf391b9a" providerId="LiveId" clId="{06C7DEC9-EED5-4983-94A7-FC148D7BD16C}" dt="2022-02-02T13:56:51.934" v="644" actId="47"/>
        <pc:sldMkLst>
          <pc:docMk/>
          <pc:sldMk cId="3717533879" sldId="262"/>
        </pc:sldMkLst>
        <pc:spChg chg="del">
          <ac:chgData name="Robert Medvedec" userId="0b94745acf391b9a" providerId="LiveId" clId="{06C7DEC9-EED5-4983-94A7-FC148D7BD16C}" dt="2022-02-02T13:47:04.493" v="611" actId="478"/>
          <ac:spMkLst>
            <pc:docMk/>
            <pc:sldMk cId="3717533879" sldId="262"/>
            <ac:spMk id="2" creationId="{13D7A6DE-175E-4417-931D-0D47518BF83B}"/>
          </ac:spMkLst>
        </pc:spChg>
        <pc:spChg chg="del">
          <ac:chgData name="Robert Medvedec" userId="0b94745acf391b9a" providerId="LiveId" clId="{06C7DEC9-EED5-4983-94A7-FC148D7BD16C}" dt="2022-02-02T13:47:03.489" v="610" actId="478"/>
          <ac:spMkLst>
            <pc:docMk/>
            <pc:sldMk cId="3717533879" sldId="262"/>
            <ac:spMk id="3" creationId="{7BC0E729-2356-438B-B75A-4BA9B0F7C7B7}"/>
          </ac:spMkLst>
        </pc:spChg>
        <pc:spChg chg="add del mod">
          <ac:chgData name="Robert Medvedec" userId="0b94745acf391b9a" providerId="LiveId" clId="{06C7DEC9-EED5-4983-94A7-FC148D7BD16C}" dt="2022-02-02T13:47:14.166" v="612" actId="700"/>
          <ac:spMkLst>
            <pc:docMk/>
            <pc:sldMk cId="3717533879" sldId="262"/>
            <ac:spMk id="6" creationId="{069A9D0D-6A34-4F82-BF79-64CDA1E76AFA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8" creationId="{CB972422-B794-4FA8-BCC6-BAF6938A1B53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10" creationId="{89DE9E2B-5611-49C8-862E-AD4D43A8AA6D}"/>
          </ac:spMkLst>
        </pc:spChg>
        <pc:spChg chg="del">
          <ac:chgData name="Robert Medvedec" userId="0b94745acf391b9a" providerId="LiveId" clId="{06C7DEC9-EED5-4983-94A7-FC148D7BD16C}" dt="2022-02-02T13:46:49.216" v="604"/>
          <ac:spMkLst>
            <pc:docMk/>
            <pc:sldMk cId="3717533879" sldId="262"/>
            <ac:spMk id="14" creationId="{519C7155-1644-4C60-B0B5-32B1800D6044}"/>
          </ac:spMkLst>
        </pc:spChg>
        <pc:spChg chg="add del mod">
          <ac:chgData name="Robert Medvedec" userId="0b94745acf391b9a" providerId="LiveId" clId="{06C7DEC9-EED5-4983-94A7-FC148D7BD16C}" dt="2022-02-02T13:47:14.166" v="612" actId="700"/>
          <ac:spMkLst>
            <pc:docMk/>
            <pc:sldMk cId="3717533879" sldId="262"/>
            <ac:spMk id="15" creationId="{9EA0C096-97D1-4D7D-A551-31A877AA7D6C}"/>
          </ac:spMkLst>
        </pc:spChg>
        <pc:spChg chg="add mod ord">
          <ac:chgData name="Robert Medvedec" userId="0b94745acf391b9a" providerId="LiveId" clId="{06C7DEC9-EED5-4983-94A7-FC148D7BD16C}" dt="2022-02-02T13:54:05.334" v="621" actId="1076"/>
          <ac:spMkLst>
            <pc:docMk/>
            <pc:sldMk cId="3717533879" sldId="262"/>
            <ac:spMk id="17" creationId="{E3986014-AE8C-43DA-A80C-65451A3661B6}"/>
          </ac:spMkLst>
        </pc:spChg>
        <pc:spChg chg="add del mod ord">
          <ac:chgData name="Robert Medvedec" userId="0b94745acf391b9a" providerId="LiveId" clId="{06C7DEC9-EED5-4983-94A7-FC148D7BD16C}" dt="2022-02-02T13:54:00.717" v="616"/>
          <ac:spMkLst>
            <pc:docMk/>
            <pc:sldMk cId="3717533879" sldId="262"/>
            <ac:spMk id="18" creationId="{CF4038C0-C156-4619-997B-2B0A729E7775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3" creationId="{CB972422-B794-4FA8-BCC6-BAF6938A1B53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5" creationId="{89DE9E2B-5611-49C8-862E-AD4D43A8AA6D}"/>
          </ac:spMkLst>
        </pc:spChg>
        <pc:spChg chg="add del">
          <ac:chgData name="Robert Medvedec" userId="0b94745acf391b9a" providerId="LiveId" clId="{06C7DEC9-EED5-4983-94A7-FC148D7BD16C}" dt="2022-02-02T13:47:22.956" v="614" actId="26606"/>
          <ac:spMkLst>
            <pc:docMk/>
            <pc:sldMk cId="3717533879" sldId="262"/>
            <ac:spMk id="29" creationId="{519C7155-1644-4C60-B0B5-32B1800D6044}"/>
          </ac:spMkLst>
        </pc:spChg>
        <pc:spChg chg="add">
          <ac:chgData name="Robert Medvedec" userId="0b94745acf391b9a" providerId="LiveId" clId="{06C7DEC9-EED5-4983-94A7-FC148D7BD16C}" dt="2022-02-02T13:47:22.964" v="615" actId="26606"/>
          <ac:spMkLst>
            <pc:docMk/>
            <pc:sldMk cId="3717533879" sldId="262"/>
            <ac:spMk id="31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3:47:22.964" v="615" actId="26606"/>
          <ac:spMkLst>
            <pc:docMk/>
            <pc:sldMk cId="3717533879" sldId="262"/>
            <ac:spMk id="32" creationId="{BEC91407-C839-4EE3-B5C6-34919D3DE7B5}"/>
          </ac:spMkLst>
        </pc:spChg>
        <pc:picChg chg="del">
          <ac:chgData name="Robert Medvedec" userId="0b94745acf391b9a" providerId="LiveId" clId="{06C7DEC9-EED5-4983-94A7-FC148D7BD16C}" dt="2022-02-02T13:46:59.855" v="605" actId="478"/>
          <ac:picMkLst>
            <pc:docMk/>
            <pc:sldMk cId="3717533879" sldId="262"/>
            <ac:picMk id="5" creationId="{CD6A24A7-FEEB-483F-A98B-F36C3CA5729D}"/>
          </ac:picMkLst>
        </pc:picChg>
        <pc:picChg chg="del">
          <ac:chgData name="Robert Medvedec" userId="0b94745acf391b9a" providerId="LiveId" clId="{06C7DEC9-EED5-4983-94A7-FC148D7BD16C}" dt="2022-02-02T13:47:00.332" v="606" actId="478"/>
          <ac:picMkLst>
            <pc:docMk/>
            <pc:sldMk cId="3717533879" sldId="262"/>
            <ac:picMk id="7" creationId="{2E6E73D7-1F91-4CAC-B53F-D4CD6D2F5AFA}"/>
          </ac:picMkLst>
        </pc:picChg>
        <pc:picChg chg="del">
          <ac:chgData name="Robert Medvedec" userId="0b94745acf391b9a" providerId="LiveId" clId="{06C7DEC9-EED5-4983-94A7-FC148D7BD16C}" dt="2022-02-02T13:47:00.841" v="607" actId="478"/>
          <ac:picMkLst>
            <pc:docMk/>
            <pc:sldMk cId="3717533879" sldId="262"/>
            <ac:picMk id="9" creationId="{9D614269-A0F2-427F-9CC3-04A55BEE9C8E}"/>
          </ac:picMkLst>
        </pc:picChg>
        <pc:picChg chg="del">
          <ac:chgData name="Robert Medvedec" userId="0b94745acf391b9a" providerId="LiveId" clId="{06C7DEC9-EED5-4983-94A7-FC148D7BD16C}" dt="2022-02-02T13:47:02.205" v="609" actId="478"/>
          <ac:picMkLst>
            <pc:docMk/>
            <pc:sldMk cId="3717533879" sldId="262"/>
            <ac:picMk id="13" creationId="{B5B68B4F-DC08-4D2E-8C6B-BF6B301AA504}"/>
          </ac:picMkLst>
        </pc:picChg>
        <pc:picChg chg="del">
          <ac:chgData name="Robert Medvedec" userId="0b94745acf391b9a" providerId="LiveId" clId="{06C7DEC9-EED5-4983-94A7-FC148D7BD16C}" dt="2022-02-02T13:47:01.784" v="608" actId="478"/>
          <ac:picMkLst>
            <pc:docMk/>
            <pc:sldMk cId="3717533879" sldId="262"/>
            <ac:picMk id="16" creationId="{BC7DFC61-1366-440E-A37E-E220B8E1F187}"/>
          </ac:picMkLst>
        </pc:picChg>
        <pc:picChg chg="add mod">
          <ac:chgData name="Robert Medvedec" userId="0b94745acf391b9a" providerId="LiveId" clId="{06C7DEC9-EED5-4983-94A7-FC148D7BD16C}" dt="2022-02-02T13:54:15.640" v="626" actId="1076"/>
          <ac:picMkLst>
            <pc:docMk/>
            <pc:sldMk cId="3717533879" sldId="262"/>
            <ac:picMk id="20" creationId="{4B3D232C-5D37-41C9-A32A-CE72158D41D3}"/>
          </ac:picMkLst>
        </pc:picChg>
        <pc:cxnChg chg="del">
          <ac:chgData name="Robert Medvedec" userId="0b94745acf391b9a" providerId="LiveId" clId="{06C7DEC9-EED5-4983-94A7-FC148D7BD16C}" dt="2022-02-02T13:46:49.216" v="604"/>
          <ac:cxnSpMkLst>
            <pc:docMk/>
            <pc:sldMk cId="3717533879" sldId="262"/>
            <ac:cxnSpMk id="12" creationId="{5296EC4F-8732-481B-94CB-C98E4EF297FF}"/>
          </ac:cxnSpMkLst>
        </pc:cxnChg>
        <pc:cxnChg chg="add del">
          <ac:chgData name="Robert Medvedec" userId="0b94745acf391b9a" providerId="LiveId" clId="{06C7DEC9-EED5-4983-94A7-FC148D7BD16C}" dt="2022-02-02T13:47:22.956" v="614" actId="26606"/>
          <ac:cxnSpMkLst>
            <pc:docMk/>
            <pc:sldMk cId="3717533879" sldId="262"/>
            <ac:cxnSpMk id="27" creationId="{5296EC4F-8732-481B-94CB-C98E4EF297FF}"/>
          </ac:cxnSpMkLst>
        </pc:cxnChg>
      </pc:sldChg>
      <pc:sldChg chg="add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734374708" sldId="263"/>
        </pc:sldMkLst>
        <pc:spChg chg="mod">
          <ac:chgData name="Robert Medvedec" userId="0b94745acf391b9a" providerId="LiveId" clId="{06C7DEC9-EED5-4983-94A7-FC148D7BD16C}" dt="2022-02-02T13:58:51.901" v="683" actId="20577"/>
          <ac:spMkLst>
            <pc:docMk/>
            <pc:sldMk cId="734374708" sldId="263"/>
            <ac:spMk id="2" creationId="{9B12A070-953B-48C0-B983-C5407168F952}"/>
          </ac:spMkLst>
        </pc:spChg>
        <pc:spChg chg="mod">
          <ac:chgData name="Robert Medvedec" userId="0b94745acf391b9a" providerId="LiveId" clId="{06C7DEC9-EED5-4983-94A7-FC148D7BD16C}" dt="2022-02-02T15:28:20.553" v="1993" actId="20577"/>
          <ac:spMkLst>
            <pc:docMk/>
            <pc:sldMk cId="734374708" sldId="263"/>
            <ac:spMk id="3" creationId="{F457945E-7521-4F04-A445-E219D84D289D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8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10" creationId="{89DE9E2B-5611-49C8-862E-AD4D43A8AA6D}"/>
          </ac:spMkLst>
        </pc:spChg>
        <pc:spChg chg="add">
          <ac:chgData name="Robert Medvedec" userId="0b94745acf391b9a" providerId="LiveId" clId="{06C7DEC9-EED5-4983-94A7-FC148D7BD16C}" dt="2022-02-02T13:58:28.189" v="655" actId="26606"/>
          <ac:spMkLst>
            <pc:docMk/>
            <pc:sldMk cId="734374708" sldId="263"/>
            <ac:spMk id="14" creationId="{519C7155-1644-4C60-B0B5-32B1800D6044}"/>
          </ac:spMkLst>
        </pc:spChg>
        <pc:cxnChg chg="add">
          <ac:chgData name="Robert Medvedec" userId="0b94745acf391b9a" providerId="LiveId" clId="{06C7DEC9-EED5-4983-94A7-FC148D7BD16C}" dt="2022-02-02T13:58:28.189" v="655" actId="26606"/>
          <ac:cxnSpMkLst>
            <pc:docMk/>
            <pc:sldMk cId="734374708" sldId="263"/>
            <ac:cxnSpMk id="12" creationId="{5296EC4F-8732-481B-94CB-C98E4EF297FF}"/>
          </ac:cxnSpMkLst>
        </pc:cxnChg>
      </pc:sldChg>
      <pc:sldChg chg="addSp delSp modSp new mod modTransition setBg">
        <pc:chgData name="Robert Medvedec" userId="0b94745acf391b9a" providerId="LiveId" clId="{06C7DEC9-EED5-4983-94A7-FC148D7BD16C}" dt="2022-02-02T18:35:36.222" v="4796"/>
        <pc:sldMkLst>
          <pc:docMk/>
          <pc:sldMk cId="3358076960" sldId="264"/>
        </pc:sldMkLst>
        <pc:spChg chg="add mod">
          <ac:chgData name="Robert Medvedec" userId="0b94745acf391b9a" providerId="LiveId" clId="{06C7DEC9-EED5-4983-94A7-FC148D7BD16C}" dt="2022-02-02T18:35:30.299" v="4794" actId="1076"/>
          <ac:spMkLst>
            <pc:docMk/>
            <pc:sldMk cId="3358076960" sldId="264"/>
            <ac:spMk id="4" creationId="{41E97DBC-B64A-4FF5-BAD1-907B28BED420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8" creationId="{9A59D6AC-B583-4DCF-89D8-12F6A13BD287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10" creationId="{0819A562-3A05-4F49-8985-6050DA5B3A7B}"/>
          </ac:spMkLst>
        </pc:spChg>
        <pc:spChg chg="add del">
          <ac:chgData name="Robert Medvedec" userId="0b94745acf391b9a" providerId="LiveId" clId="{06C7DEC9-EED5-4983-94A7-FC148D7BD16C}" dt="2022-02-02T18:33:52.167" v="4717" actId="26606"/>
          <ac:spMkLst>
            <pc:docMk/>
            <pc:sldMk cId="3358076960" sldId="264"/>
            <ac:spMk id="12" creationId="{16BC1009-44B8-469B-8AB6-7A0642CC6714}"/>
          </ac:spMkLst>
        </pc:spChg>
        <pc:spChg chg="add del">
          <ac:chgData name="Robert Medvedec" userId="0b94745acf391b9a" providerId="LiveId" clId="{06C7DEC9-EED5-4983-94A7-FC148D7BD16C}" dt="2022-02-02T18:33:52.893" v="4719" actId="26606"/>
          <ac:spMkLst>
            <pc:docMk/>
            <pc:sldMk cId="3358076960" sldId="264"/>
            <ac:spMk id="14" creationId="{B57B9212-F38D-4149-844C-A03D40E23E23}"/>
          </ac:spMkLst>
        </pc:spChg>
        <pc:spChg chg="add del">
          <ac:chgData name="Robert Medvedec" userId="0b94745acf391b9a" providerId="LiveId" clId="{06C7DEC9-EED5-4983-94A7-FC148D7BD16C}" dt="2022-02-02T18:33:57.624" v="4721" actId="26606"/>
          <ac:spMkLst>
            <pc:docMk/>
            <pc:sldMk cId="3358076960" sldId="264"/>
            <ac:spMk id="16" creationId="{A03445F7-FD8B-494B-8F82-8DFCE98D112D}"/>
          </ac:spMkLst>
        </pc:spChg>
        <pc:spChg chg="add del">
          <ac:chgData name="Robert Medvedec" userId="0b94745acf391b9a" providerId="LiveId" clId="{06C7DEC9-EED5-4983-94A7-FC148D7BD16C}" dt="2022-02-02T18:33:57.624" v="4721" actId="26606"/>
          <ac:spMkLst>
            <pc:docMk/>
            <pc:sldMk cId="3358076960" sldId="264"/>
            <ac:spMk id="17" creationId="{0126A9BA-045C-45E7-AF03-BAE3E00AF1A1}"/>
          </ac:spMkLst>
        </pc:spChg>
        <pc:picChg chg="add mod">
          <ac:chgData name="Robert Medvedec" userId="0b94745acf391b9a" providerId="LiveId" clId="{06C7DEC9-EED5-4983-94A7-FC148D7BD16C}" dt="2022-02-02T18:35:27.562" v="4793" actId="1076"/>
          <ac:picMkLst>
            <pc:docMk/>
            <pc:sldMk cId="3358076960" sldId="264"/>
            <ac:picMk id="3" creationId="{80E54BDF-3AB3-4B46-9275-79987B4D1AF8}"/>
          </ac:picMkLst>
        </pc:picChg>
      </pc:sldChg>
      <pc:sldChg chg="add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3052091092" sldId="265"/>
        </pc:sldMkLst>
        <pc:spChg chg="mod">
          <ac:chgData name="Robert Medvedec" userId="0b94745acf391b9a" providerId="LiveId" clId="{06C7DEC9-EED5-4983-94A7-FC148D7BD16C}" dt="2022-02-02T14:48:42.018" v="1421" actId="1076"/>
          <ac:spMkLst>
            <pc:docMk/>
            <pc:sldMk cId="3052091092" sldId="265"/>
            <ac:spMk id="2" creationId="{41A6EDE0-6D07-4EBB-94A7-FCD44A49989D}"/>
          </ac:spMkLst>
        </pc:spChg>
        <pc:spChg chg="mod">
          <ac:chgData name="Robert Medvedec" userId="0b94745acf391b9a" providerId="LiveId" clId="{06C7DEC9-EED5-4983-94A7-FC148D7BD16C}" dt="2022-02-02T15:55:18.980" v="2861" actId="20577"/>
          <ac:spMkLst>
            <pc:docMk/>
            <pc:sldMk cId="3052091092" sldId="265"/>
            <ac:spMk id="3" creationId="{C3E32193-BA82-4B3F-9AA3-C41660F388C1}"/>
          </ac:spMkLst>
        </pc:spChg>
        <pc:spChg chg="add">
          <ac:chgData name="Robert Medvedec" userId="0b94745acf391b9a" providerId="LiveId" clId="{06C7DEC9-EED5-4983-94A7-FC148D7BD16C}" dt="2022-02-02T14:47:44.932" v="1385" actId="26606"/>
          <ac:spMkLst>
            <pc:docMk/>
            <pc:sldMk cId="3052091092" sldId="265"/>
            <ac:spMk id="8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4:47:44.932" v="1385" actId="26606"/>
          <ac:spMkLst>
            <pc:docMk/>
            <pc:sldMk cId="3052091092" sldId="265"/>
            <ac:spMk id="10" creationId="{BEC91407-C839-4EE3-B5C6-34919D3DE7B5}"/>
          </ac:spMkLst>
        </pc:spChg>
      </pc:sldChg>
      <pc:sldChg chg="addSp delSp modSp new mod modTransition setBg setClrOvrMap">
        <pc:chgData name="Robert Medvedec" userId="0b94745acf391b9a" providerId="LiveId" clId="{06C7DEC9-EED5-4983-94A7-FC148D7BD16C}" dt="2022-02-02T18:35:36.222" v="4796"/>
        <pc:sldMkLst>
          <pc:docMk/>
          <pc:sldMk cId="1508452689" sldId="266"/>
        </pc:sldMkLst>
        <pc:spChg chg="mod">
          <ac:chgData name="Robert Medvedec" userId="0b94745acf391b9a" providerId="LiveId" clId="{06C7DEC9-EED5-4983-94A7-FC148D7BD16C}" dt="2022-02-02T15:26:05.817" v="1908" actId="20577"/>
          <ac:spMkLst>
            <pc:docMk/>
            <pc:sldMk cId="1508452689" sldId="266"/>
            <ac:spMk id="2" creationId="{AEFA9D6B-86AC-4CEC-894A-E7946275AD30}"/>
          </ac:spMkLst>
        </pc:spChg>
        <pc:spChg chg="del mod">
          <ac:chgData name="Robert Medvedec" userId="0b94745acf391b9a" providerId="LiveId" clId="{06C7DEC9-EED5-4983-94A7-FC148D7BD16C}" dt="2022-02-02T15:16:26.807" v="1827"/>
          <ac:spMkLst>
            <pc:docMk/>
            <pc:sldMk cId="1508452689" sldId="266"/>
            <ac:spMk id="3" creationId="{8DE7A61E-952B-4EEF-A49C-4CFD4378EE56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8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10" creationId="{89DE9E2B-5611-49C8-862E-AD4D43A8AA6D}"/>
          </ac:spMkLst>
        </pc:spChg>
        <pc:spChg chg="add del mod">
          <ac:chgData name="Robert Medvedec" userId="0b94745acf391b9a" providerId="LiveId" clId="{06C7DEC9-EED5-4983-94A7-FC148D7BD16C}" dt="2022-02-02T15:21:01.147" v="1838" actId="478"/>
          <ac:spMkLst>
            <pc:docMk/>
            <pc:sldMk cId="1508452689" sldId="266"/>
            <ac:spMk id="11" creationId="{BB179AD4-2D1B-4BD7-8D35-C2D93A6275A6}"/>
          </ac:spMkLst>
        </pc:spChg>
        <pc:spChg chg="add">
          <ac:chgData name="Robert Medvedec" userId="0b94745acf391b9a" providerId="LiveId" clId="{06C7DEC9-EED5-4983-94A7-FC148D7BD16C}" dt="2022-02-02T14:53:38.555" v="1826" actId="26606"/>
          <ac:spMkLst>
            <pc:docMk/>
            <pc:sldMk cId="1508452689" sldId="266"/>
            <ac:spMk id="14" creationId="{519C7155-1644-4C60-B0B5-32B1800D6044}"/>
          </ac:spMkLst>
        </pc:spChg>
        <pc:picChg chg="add del mod">
          <ac:chgData name="Robert Medvedec" userId="0b94745acf391b9a" providerId="LiveId" clId="{06C7DEC9-EED5-4983-94A7-FC148D7BD16C}" dt="2022-02-02T15:20:58.233" v="1837" actId="478"/>
          <ac:picMkLst>
            <pc:docMk/>
            <pc:sldMk cId="1508452689" sldId="266"/>
            <ac:picMk id="5" creationId="{9C50E08C-EE12-4956-BF33-EF142FB87AA4}"/>
          </ac:picMkLst>
        </pc:picChg>
        <pc:picChg chg="add del mod">
          <ac:chgData name="Robert Medvedec" userId="0b94745acf391b9a" providerId="LiveId" clId="{06C7DEC9-EED5-4983-94A7-FC148D7BD16C}" dt="2022-02-02T15:23:23.676" v="1902" actId="478"/>
          <ac:picMkLst>
            <pc:docMk/>
            <pc:sldMk cId="1508452689" sldId="266"/>
            <ac:picMk id="7" creationId="{81D6E9A8-DDD1-4381-918F-ACE129D4961C}"/>
          </ac:picMkLst>
        </pc:picChg>
        <pc:picChg chg="add mod">
          <ac:chgData name="Robert Medvedec" userId="0b94745acf391b9a" providerId="LiveId" clId="{06C7DEC9-EED5-4983-94A7-FC148D7BD16C}" dt="2022-02-02T15:23:32.834" v="1904" actId="1076"/>
          <ac:picMkLst>
            <pc:docMk/>
            <pc:sldMk cId="1508452689" sldId="266"/>
            <ac:picMk id="15" creationId="{EF7F278E-9247-4060-8F13-109D41C39FF5}"/>
          </ac:picMkLst>
        </pc:picChg>
        <pc:cxnChg chg="add">
          <ac:chgData name="Robert Medvedec" userId="0b94745acf391b9a" providerId="LiveId" clId="{06C7DEC9-EED5-4983-94A7-FC148D7BD16C}" dt="2022-02-02T14:53:38.555" v="1826" actId="26606"/>
          <ac:cxnSpMkLst>
            <pc:docMk/>
            <pc:sldMk cId="1508452689" sldId="266"/>
            <ac:cxnSpMk id="12" creationId="{5296EC4F-8732-481B-94CB-C98E4EF297FF}"/>
          </ac:cxnSpMkLst>
        </pc:cxnChg>
      </pc:sldChg>
      <pc:sldChg chg="addSp delSp modSp add mod ord modTransition setBg setClrOvrMap delDesignElem">
        <pc:chgData name="Robert Medvedec" userId="0b94745acf391b9a" providerId="LiveId" clId="{06C7DEC9-EED5-4983-94A7-FC148D7BD16C}" dt="2022-02-02T21:22:52.726" v="4966" actId="20577"/>
        <pc:sldMkLst>
          <pc:docMk/>
          <pc:sldMk cId="4266101043" sldId="267"/>
        </pc:sldMkLst>
        <pc:spChg chg="mod">
          <ac:chgData name="Robert Medvedec" userId="0b94745acf391b9a" providerId="LiveId" clId="{06C7DEC9-EED5-4983-94A7-FC148D7BD16C}" dt="2022-02-02T15:31:37.658" v="2055" actId="20577"/>
          <ac:spMkLst>
            <pc:docMk/>
            <pc:sldMk cId="4266101043" sldId="267"/>
            <ac:spMk id="2" creationId="{41A6EDE0-6D07-4EBB-94A7-FCD44A49989D}"/>
          </ac:spMkLst>
        </pc:spChg>
        <pc:spChg chg="add del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3" creationId="{C3E32193-BA82-4B3F-9AA3-C41660F388C1}"/>
          </ac:spMkLst>
        </pc:spChg>
        <pc:spChg chg="del">
          <ac:chgData name="Robert Medvedec" userId="0b94745acf391b9a" providerId="LiveId" clId="{06C7DEC9-EED5-4983-94A7-FC148D7BD16C}" dt="2022-02-02T15:30:55.851" v="2011"/>
          <ac:spMkLst>
            <pc:docMk/>
            <pc:sldMk cId="4266101043" sldId="267"/>
            <ac:spMk id="8" creationId="{4FD616AB-2B32-4A45-BEC9-C743E8978059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9" creationId="{903EC245-C9B2-41DB-AC99-41DB7FC148D7}"/>
          </ac:spMkLst>
        </pc:spChg>
        <pc:spChg chg="del">
          <ac:chgData name="Robert Medvedec" userId="0b94745acf391b9a" providerId="LiveId" clId="{06C7DEC9-EED5-4983-94A7-FC148D7BD16C}" dt="2022-02-02T15:30:55.851" v="2011"/>
          <ac:spMkLst>
            <pc:docMk/>
            <pc:sldMk cId="4266101043" sldId="267"/>
            <ac:spMk id="10" creationId="{BEC91407-C839-4EE3-B5C6-34919D3DE7B5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11" creationId="{DD006CB6-41D0-433B-A9A4-C3C0695FD141}"/>
          </ac:spMkLst>
        </pc:spChg>
        <pc:spChg chg="add">
          <ac:chgData name="Robert Medvedec" userId="0b94745acf391b9a" providerId="LiveId" clId="{06C7DEC9-EED5-4983-94A7-FC148D7BD16C}" dt="2022-02-02T15:31:10" v="2018" actId="26606"/>
          <ac:spMkLst>
            <pc:docMk/>
            <pc:sldMk cId="4266101043" sldId="267"/>
            <ac:spMk id="13" creationId="{6B085380-27CE-4E71-AA77-81E6A0399166}"/>
          </ac:spMkLst>
        </pc:spChg>
        <pc:graphicFrameChg chg="add del">
          <ac:chgData name="Robert Medvedec" userId="0b94745acf391b9a" providerId="LiveId" clId="{06C7DEC9-EED5-4983-94A7-FC148D7BD16C}" dt="2022-02-02T15:31:04.925" v="2015" actId="26606"/>
          <ac:graphicFrameMkLst>
            <pc:docMk/>
            <pc:sldMk cId="4266101043" sldId="267"/>
            <ac:graphicFrameMk id="5" creationId="{7E93FAB1-A1E6-40AF-A71E-F2642BF8E8B6}"/>
          </ac:graphicFrameMkLst>
        </pc:graphicFrameChg>
        <pc:graphicFrameChg chg="add del">
          <ac:chgData name="Robert Medvedec" userId="0b94745acf391b9a" providerId="LiveId" clId="{06C7DEC9-EED5-4983-94A7-FC148D7BD16C}" dt="2022-02-02T15:31:09.965" v="2017" actId="26606"/>
          <ac:graphicFrameMkLst>
            <pc:docMk/>
            <pc:sldMk cId="4266101043" sldId="267"/>
            <ac:graphicFrameMk id="7" creationId="{FFA65BC8-555C-4C5E-9F5A-3F6352BEF052}"/>
          </ac:graphicFrameMkLst>
        </pc:graphicFrameChg>
        <pc:graphicFrameChg chg="add mod">
          <ac:chgData name="Robert Medvedec" userId="0b94745acf391b9a" providerId="LiveId" clId="{06C7DEC9-EED5-4983-94A7-FC148D7BD16C}" dt="2022-02-02T21:22:52.726" v="4966" actId="20577"/>
          <ac:graphicFrameMkLst>
            <pc:docMk/>
            <pc:sldMk cId="4266101043" sldId="267"/>
            <ac:graphicFrameMk id="12" creationId="{47FC32EC-4F26-494C-A2C6-CD33FF2EDF39}"/>
          </ac:graphicFrameMkLst>
        </pc:graphicFrameChg>
      </pc:sldChg>
      <pc:sldChg chg="addSp delSp modSp new mod modTransition modClrScheme chgLayout">
        <pc:chgData name="Robert Medvedec" userId="0b94745acf391b9a" providerId="LiveId" clId="{06C7DEC9-EED5-4983-94A7-FC148D7BD16C}" dt="2022-02-02T18:35:36.222" v="4796"/>
        <pc:sldMkLst>
          <pc:docMk/>
          <pc:sldMk cId="2372540813" sldId="268"/>
        </pc:sldMkLst>
        <pc:spChg chg="mod ord">
          <ac:chgData name="Robert Medvedec" userId="0b94745acf391b9a" providerId="LiveId" clId="{06C7DEC9-EED5-4983-94A7-FC148D7BD16C}" dt="2022-02-02T18:14:09.136" v="2888" actId="20577"/>
          <ac:spMkLst>
            <pc:docMk/>
            <pc:sldMk cId="2372540813" sldId="268"/>
            <ac:spMk id="2" creationId="{C7995A15-CBFB-4533-9494-6DDBB8ECBA92}"/>
          </ac:spMkLst>
        </pc:spChg>
        <pc:spChg chg="del mod ord">
          <ac:chgData name="Robert Medvedec" userId="0b94745acf391b9a" providerId="LiveId" clId="{06C7DEC9-EED5-4983-94A7-FC148D7BD16C}" dt="2022-02-02T18:12:32.916" v="2862" actId="700"/>
          <ac:spMkLst>
            <pc:docMk/>
            <pc:sldMk cId="2372540813" sldId="268"/>
            <ac:spMk id="3" creationId="{B2B55CFF-E0D7-4852-8AE1-400FDD727C75}"/>
          </ac:spMkLst>
        </pc:spChg>
        <pc:spChg chg="add del mod ord">
          <ac:chgData name="Robert Medvedec" userId="0b94745acf391b9a" providerId="LiveId" clId="{06C7DEC9-EED5-4983-94A7-FC148D7BD16C}" dt="2022-02-02T18:28:04.869" v="4427" actId="478"/>
          <ac:spMkLst>
            <pc:docMk/>
            <pc:sldMk cId="2372540813" sldId="268"/>
            <ac:spMk id="4" creationId="{69A728F8-3DE9-46C3-8EC9-4020A451D861}"/>
          </ac:spMkLst>
        </pc:spChg>
        <pc:spChg chg="add mod ord">
          <ac:chgData name="Robert Medvedec" userId="0b94745acf391b9a" providerId="LiveId" clId="{06C7DEC9-EED5-4983-94A7-FC148D7BD16C}" dt="2022-02-02T18:31:12.487" v="4704" actId="1076"/>
          <ac:spMkLst>
            <pc:docMk/>
            <pc:sldMk cId="2372540813" sldId="268"/>
            <ac:spMk id="5" creationId="{14BA43B3-6B62-4F33-B605-EE1B65C7EEEB}"/>
          </ac:spMkLst>
        </pc:spChg>
        <pc:spChg chg="add del mod ord">
          <ac:chgData name="Robert Medvedec" userId="0b94745acf391b9a" providerId="LiveId" clId="{06C7DEC9-EED5-4983-94A7-FC148D7BD16C}" dt="2022-02-02T18:29:20.989" v="4460" actId="478"/>
          <ac:spMkLst>
            <pc:docMk/>
            <pc:sldMk cId="2372540813" sldId="268"/>
            <ac:spMk id="6" creationId="{B18EC6B1-7C94-4476-AE30-BD9942231775}"/>
          </ac:spMkLst>
        </pc:spChg>
        <pc:spChg chg="add mod ord">
          <ac:chgData name="Robert Medvedec" userId="0b94745acf391b9a" providerId="LiveId" clId="{06C7DEC9-EED5-4983-94A7-FC148D7BD16C}" dt="2022-02-02T18:31:12.487" v="4704" actId="1076"/>
          <ac:spMkLst>
            <pc:docMk/>
            <pc:sldMk cId="2372540813" sldId="268"/>
            <ac:spMk id="7" creationId="{1C690B8D-99F9-4135-B986-86CC9EEF1F18}"/>
          </ac:spMkLst>
        </pc:spChg>
      </pc:sldChg>
      <pc:sldChg chg="addSp delSp modSp new mod ord modTransition setBg addAnim delAnim modAnim setClrOvrMap">
        <pc:chgData name="Robert Medvedec" userId="0b94745acf391b9a" providerId="LiveId" clId="{06C7DEC9-EED5-4983-94A7-FC148D7BD16C}" dt="2022-02-02T21:07:05.026" v="4817" actId="20577"/>
        <pc:sldMkLst>
          <pc:docMk/>
          <pc:sldMk cId="3955591985" sldId="269"/>
        </pc:sldMkLst>
        <pc:spChg chg="mo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2" creationId="{C00AB348-DC38-48A4-AB3E-1FB04163DE79}"/>
          </ac:spMkLst>
        </pc:spChg>
        <pc:spChg chg="del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3" creationId="{2992EDF2-4048-4412-A3FF-4C421D9176FB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0" creationId="{5F9F5EB8-AB42-47FD-8F4A-176C0A4B1B0A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2" creationId="{8B3AE79A-6B95-44C3-B0A5-80E2F3E60606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4" creationId="{4A49FE10-080D-48D7-80FF-9A64D270AD87}"/>
          </ac:spMkLst>
        </pc:spChg>
        <pc:spChg chg="add">
          <ac:chgData name="Robert Medvedec" userId="0b94745acf391b9a" providerId="LiveId" clId="{06C7DEC9-EED5-4983-94A7-FC148D7BD16C}" dt="2022-02-02T15:36:39.727" v="2390" actId="26606"/>
          <ac:spMkLst>
            <pc:docMk/>
            <pc:sldMk cId="3955591985" sldId="269"/>
            <ac:spMk id="16" creationId="{60A9E987-6859-4A62-922F-51B47D50D793}"/>
          </ac:spMkLst>
        </pc:spChg>
        <pc:spChg chg="add mod">
          <ac:chgData name="Robert Medvedec" userId="0b94745acf391b9a" providerId="LiveId" clId="{06C7DEC9-EED5-4983-94A7-FC148D7BD16C}" dt="2022-02-02T21:07:05.026" v="4817" actId="20577"/>
          <ac:spMkLst>
            <pc:docMk/>
            <pc:sldMk cId="3955591985" sldId="269"/>
            <ac:spMk id="26" creationId="{9BAA11B9-0ED4-4E56-B8F6-13047870D533}"/>
          </ac:spMkLst>
        </pc:spChg>
        <pc:picChg chg="add mod">
          <ac:chgData name="Robert Medvedec" userId="0b94745acf391b9a" providerId="LiveId" clId="{06C7DEC9-EED5-4983-94A7-FC148D7BD16C}" dt="2022-02-02T15:45:10.439" v="2594" actId="1076"/>
          <ac:picMkLst>
            <pc:docMk/>
            <pc:sldMk cId="3955591985" sldId="269"/>
            <ac:picMk id="5" creationId="{BE764803-3403-4CFB-BED5-D1F50A0D9CF7}"/>
          </ac:picMkLst>
        </pc:picChg>
        <pc:picChg chg="add mod">
          <ac:chgData name="Robert Medvedec" userId="0b94745acf391b9a" providerId="LiveId" clId="{06C7DEC9-EED5-4983-94A7-FC148D7BD16C}" dt="2022-02-02T15:39:44.538" v="2443" actId="207"/>
          <ac:picMkLst>
            <pc:docMk/>
            <pc:sldMk cId="3955591985" sldId="269"/>
            <ac:picMk id="7" creationId="{06139ECE-9FCA-42AD-817D-6F77A42A37D4}"/>
          </ac:picMkLst>
        </pc:picChg>
        <pc:picChg chg="add mod">
          <ac:chgData name="Robert Medvedec" userId="0b94745acf391b9a" providerId="LiveId" clId="{06C7DEC9-EED5-4983-94A7-FC148D7BD16C}" dt="2022-02-02T15:44:32.590" v="2578" actId="1076"/>
          <ac:picMkLst>
            <pc:docMk/>
            <pc:sldMk cId="3955591985" sldId="269"/>
            <ac:picMk id="8" creationId="{6F8250DA-AC44-4C2C-B3E2-A330A551074B}"/>
          </ac:picMkLst>
        </pc:picChg>
        <pc:picChg chg="add mod ord">
          <ac:chgData name="Robert Medvedec" userId="0b94745acf391b9a" providerId="LiveId" clId="{06C7DEC9-EED5-4983-94A7-FC148D7BD16C}" dt="2022-02-02T15:44:43.394" v="2584" actId="167"/>
          <ac:picMkLst>
            <pc:docMk/>
            <pc:sldMk cId="3955591985" sldId="269"/>
            <ac:picMk id="9" creationId="{96099BC9-833C-4A4B-B2FB-849B494A8B74}"/>
          </ac:picMkLst>
        </pc:picChg>
        <pc:picChg chg="add mod ord">
          <ac:chgData name="Robert Medvedec" userId="0b94745acf391b9a" providerId="LiveId" clId="{06C7DEC9-EED5-4983-94A7-FC148D7BD16C}" dt="2022-02-02T15:42:25.550" v="2526" actId="167"/>
          <ac:picMkLst>
            <pc:docMk/>
            <pc:sldMk cId="3955591985" sldId="269"/>
            <ac:picMk id="13" creationId="{7AE10B3E-BCBC-4999-AAE7-54C4A5D2B769}"/>
          </ac:picMkLst>
        </pc:picChg>
        <pc:picChg chg="add del mod ord">
          <ac:chgData name="Robert Medvedec" userId="0b94745acf391b9a" providerId="LiveId" clId="{06C7DEC9-EED5-4983-94A7-FC148D7BD16C}" dt="2022-02-02T15:42:25.710" v="2527" actId="167"/>
          <ac:picMkLst>
            <pc:docMk/>
            <pc:sldMk cId="3955591985" sldId="269"/>
            <ac:picMk id="17" creationId="{80DF90DC-7E2C-4B23-A0A3-37EFA377014D}"/>
          </ac:picMkLst>
        </pc:picChg>
        <pc:picChg chg="add mod">
          <ac:chgData name="Robert Medvedec" userId="0b94745acf391b9a" providerId="LiveId" clId="{06C7DEC9-EED5-4983-94A7-FC148D7BD16C}" dt="2022-02-02T15:44:36.837" v="2579" actId="1076"/>
          <ac:picMkLst>
            <pc:docMk/>
            <pc:sldMk cId="3955591985" sldId="269"/>
            <ac:picMk id="19" creationId="{65EB8DC6-47E2-4B55-8167-1DB7A2C807A9}"/>
          </ac:picMkLst>
        </pc:picChg>
        <pc:picChg chg="add mod">
          <ac:chgData name="Robert Medvedec" userId="0b94745acf391b9a" providerId="LiveId" clId="{06C7DEC9-EED5-4983-94A7-FC148D7BD16C}" dt="2022-02-02T15:45:14.025" v="2595" actId="1076"/>
          <ac:picMkLst>
            <pc:docMk/>
            <pc:sldMk cId="3955591985" sldId="269"/>
            <ac:picMk id="21" creationId="{C7526412-24CB-4084-8AF6-70F81D85BC21}"/>
          </ac:picMkLst>
        </pc:picChg>
        <pc:picChg chg="add mod ord">
          <ac:chgData name="Robert Medvedec" userId="0b94745acf391b9a" providerId="LiveId" clId="{06C7DEC9-EED5-4983-94A7-FC148D7BD16C}" dt="2022-02-02T15:45:05.991" v="2593" actId="171"/>
          <ac:picMkLst>
            <pc:docMk/>
            <pc:sldMk cId="3955591985" sldId="269"/>
            <ac:picMk id="23" creationId="{39C07593-434B-4DE7-8DA4-3C2319AD0E7D}"/>
          </ac:picMkLst>
        </pc:picChg>
        <pc:picChg chg="add mod ord">
          <ac:chgData name="Robert Medvedec" userId="0b94745acf391b9a" providerId="LiveId" clId="{06C7DEC9-EED5-4983-94A7-FC148D7BD16C}" dt="2022-02-02T15:44:27.398" v="2577" actId="1076"/>
          <ac:picMkLst>
            <pc:docMk/>
            <pc:sldMk cId="3955591985" sldId="269"/>
            <ac:picMk id="25" creationId="{4AF40A5E-1B0C-4B09-AAA3-D188E38A62A7}"/>
          </ac:picMkLst>
        </pc:picChg>
        <pc:picChg chg="add mod">
          <ac:chgData name="Robert Medvedec" userId="0b94745acf391b9a" providerId="LiveId" clId="{06C7DEC9-EED5-4983-94A7-FC148D7BD16C}" dt="2022-02-02T18:37:25.037" v="4809" actId="14100"/>
          <ac:picMkLst>
            <pc:docMk/>
            <pc:sldMk cId="3955591985" sldId="269"/>
            <ac:picMk id="28" creationId="{C41745F3-DF39-4110-8BBB-BF2EE86E6324}"/>
          </ac:picMkLst>
        </pc:picChg>
        <pc:picChg chg="add mod">
          <ac:chgData name="Robert Medvedec" userId="0b94745acf391b9a" providerId="LiveId" clId="{06C7DEC9-EED5-4983-94A7-FC148D7BD16C}" dt="2022-02-02T18:37:38.033" v="4813" actId="14100"/>
          <ac:picMkLst>
            <pc:docMk/>
            <pc:sldMk cId="3955591985" sldId="269"/>
            <ac:picMk id="30" creationId="{357BA908-257A-4EEA-8AD9-E8E3C1A1AAFC}"/>
          </ac:picMkLst>
        </pc:picChg>
      </pc:sldChg>
      <pc:sldChg chg="addSp delSp modSp new del mod modClrScheme chgLayout">
        <pc:chgData name="Robert Medvedec" userId="0b94745acf391b9a" providerId="LiveId" clId="{06C7DEC9-EED5-4983-94A7-FC148D7BD16C}" dt="2022-02-02T18:31:23.858" v="4705" actId="47"/>
        <pc:sldMkLst>
          <pc:docMk/>
          <pc:sldMk cId="1621670168" sldId="270"/>
        </pc:sldMkLst>
        <pc:spChg chg="mod ord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2" creationId="{2453B9E9-00CF-4799-9E5C-D8A075B6EEF2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3" creationId="{8C349813-5439-43C2-809B-4802F74F556A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4" creationId="{0DCA694A-76D8-497C-A2DC-2CF6780ABB32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5" creationId="{4D508BBD-8119-4982-AE02-95FDC11F18ED}"/>
          </ac:spMkLst>
        </pc:spChg>
        <pc:spChg chg="del">
          <ac:chgData name="Robert Medvedec" userId="0b94745acf391b9a" providerId="LiveId" clId="{06C7DEC9-EED5-4983-94A7-FC148D7BD16C}" dt="2022-02-02T18:15:24.233" v="3014" actId="700"/>
          <ac:spMkLst>
            <pc:docMk/>
            <pc:sldMk cId="1621670168" sldId="270"/>
            <ac:spMk id="6" creationId="{F3D6C0A4-ACFF-4A80-9D97-65C6CE0E47C8}"/>
          </ac:spMkLst>
        </pc:spChg>
        <pc:spChg chg="add mod">
          <ac:chgData name="Robert Medvedec" userId="0b94745acf391b9a" providerId="LiveId" clId="{06C7DEC9-EED5-4983-94A7-FC148D7BD16C}" dt="2022-02-02T18:25:15.229" v="3774" actId="20577"/>
          <ac:spMkLst>
            <pc:docMk/>
            <pc:sldMk cId="1621670168" sldId="270"/>
            <ac:spMk id="7" creationId="{B8D163AF-AAD6-40E8-83B3-EE3C1309CCC3}"/>
          </ac:spMkLst>
        </pc:spChg>
      </pc:sldChg>
      <pc:sldChg chg="addSp delSp modSp new mod modClrScheme modAnim chgLayout">
        <pc:chgData name="Robert Medvedec" userId="0b94745acf391b9a" providerId="LiveId" clId="{06C7DEC9-EED5-4983-94A7-FC148D7BD16C}" dt="2022-02-02T21:21:38.579" v="4953" actId="14100"/>
        <pc:sldMkLst>
          <pc:docMk/>
          <pc:sldMk cId="2028319526" sldId="270"/>
        </pc:sldMkLst>
        <pc:spChg chg="del mod">
          <ac:chgData name="Robert Medvedec" userId="0b94745acf391b9a" providerId="LiveId" clId="{06C7DEC9-EED5-4983-94A7-FC148D7BD16C}" dt="2022-02-02T21:16:10.597" v="4899" actId="700"/>
          <ac:spMkLst>
            <pc:docMk/>
            <pc:sldMk cId="2028319526" sldId="270"/>
            <ac:spMk id="2" creationId="{158FD874-C9B7-4D30-80A7-3281BD3DAE54}"/>
          </ac:spMkLst>
        </pc:spChg>
        <pc:spChg chg="del">
          <ac:chgData name="Robert Medvedec" userId="0b94745acf391b9a" providerId="LiveId" clId="{06C7DEC9-EED5-4983-94A7-FC148D7BD16C}" dt="2022-02-02T21:10:54.406" v="4830"/>
          <ac:spMkLst>
            <pc:docMk/>
            <pc:sldMk cId="2028319526" sldId="270"/>
            <ac:spMk id="3" creationId="{6627BD6B-E701-4B3C-A854-31EA1D969A6F}"/>
          </ac:spMkLst>
        </pc:spChg>
        <pc:picChg chg="add mod ord">
          <ac:chgData name="Robert Medvedec" userId="0b94745acf391b9a" providerId="LiveId" clId="{06C7DEC9-EED5-4983-94A7-FC148D7BD16C}" dt="2022-02-02T21:16:55.444" v="4908" actId="1076"/>
          <ac:picMkLst>
            <pc:docMk/>
            <pc:sldMk cId="2028319526" sldId="270"/>
            <ac:picMk id="5" creationId="{2B4689FC-5B95-46E4-B5BC-1634EF20CEF7}"/>
          </ac:picMkLst>
        </pc:picChg>
        <pc:picChg chg="add mod">
          <ac:chgData name="Robert Medvedec" userId="0b94745acf391b9a" providerId="LiveId" clId="{06C7DEC9-EED5-4983-94A7-FC148D7BD16C}" dt="2022-02-02T21:17:04.765" v="4912" actId="14100"/>
          <ac:picMkLst>
            <pc:docMk/>
            <pc:sldMk cId="2028319526" sldId="270"/>
            <ac:picMk id="7" creationId="{E646256B-F5C8-4063-B304-216C4E278ACA}"/>
          </ac:picMkLst>
        </pc:picChg>
        <pc:picChg chg="add mod">
          <ac:chgData name="Robert Medvedec" userId="0b94745acf391b9a" providerId="LiveId" clId="{06C7DEC9-EED5-4983-94A7-FC148D7BD16C}" dt="2022-02-02T21:17:45.102" v="4917" actId="14861"/>
          <ac:picMkLst>
            <pc:docMk/>
            <pc:sldMk cId="2028319526" sldId="270"/>
            <ac:picMk id="9" creationId="{F4F1083C-92BA-48EA-9847-62D4496F0CE4}"/>
          </ac:picMkLst>
        </pc:picChg>
        <pc:picChg chg="add mod">
          <ac:chgData name="Robert Medvedec" userId="0b94745acf391b9a" providerId="LiveId" clId="{06C7DEC9-EED5-4983-94A7-FC148D7BD16C}" dt="2022-02-02T21:16:17.390" v="4902" actId="1076"/>
          <ac:picMkLst>
            <pc:docMk/>
            <pc:sldMk cId="2028319526" sldId="270"/>
            <ac:picMk id="11" creationId="{20C1651A-3D14-419C-BEF7-72AD2980CAFD}"/>
          </ac:picMkLst>
        </pc:picChg>
        <pc:picChg chg="add mod ord">
          <ac:chgData name="Robert Medvedec" userId="0b94745acf391b9a" providerId="LiveId" clId="{06C7DEC9-EED5-4983-94A7-FC148D7BD16C}" dt="2022-02-02T21:21:02.159" v="4950" actId="1076"/>
          <ac:picMkLst>
            <pc:docMk/>
            <pc:sldMk cId="2028319526" sldId="270"/>
            <ac:picMk id="13" creationId="{2981156B-B488-46EB-BF13-45F74BFC12D9}"/>
          </ac:picMkLst>
        </pc:picChg>
        <pc:picChg chg="add mod">
          <ac:chgData name="Robert Medvedec" userId="0b94745acf391b9a" providerId="LiveId" clId="{06C7DEC9-EED5-4983-94A7-FC148D7BD16C}" dt="2022-02-02T21:15:54.279" v="4897" actId="1076"/>
          <ac:picMkLst>
            <pc:docMk/>
            <pc:sldMk cId="2028319526" sldId="270"/>
            <ac:picMk id="15" creationId="{01ADFF4F-AD04-4AEA-B155-706D47871C0A}"/>
          </ac:picMkLst>
        </pc:picChg>
        <pc:picChg chg="add mod">
          <ac:chgData name="Robert Medvedec" userId="0b94745acf391b9a" providerId="LiveId" clId="{06C7DEC9-EED5-4983-94A7-FC148D7BD16C}" dt="2022-02-02T21:21:38.579" v="4953" actId="14100"/>
          <ac:picMkLst>
            <pc:docMk/>
            <pc:sldMk cId="2028319526" sldId="270"/>
            <ac:picMk id="17" creationId="{18D7AA79-B9D6-41D1-8A51-22908C3A27FB}"/>
          </ac:picMkLst>
        </pc:picChg>
      </pc:sldChg>
      <pc:sldChg chg="addSp delSp modSp new del mod modTransition setBg setClrOvrMap">
        <pc:chgData name="Robert Medvedec" userId="0b94745acf391b9a" providerId="LiveId" clId="{06C7DEC9-EED5-4983-94A7-FC148D7BD16C}" dt="2022-02-02T18:31:38.229" v="4709" actId="47"/>
        <pc:sldMkLst>
          <pc:docMk/>
          <pc:sldMk cId="3684619471" sldId="271"/>
        </pc:sldMkLst>
        <pc:spChg chg="del mod">
          <ac:chgData name="Robert Medvedec" userId="0b94745acf391b9a" providerId="LiveId" clId="{06C7DEC9-EED5-4983-94A7-FC148D7BD16C}" dt="2022-02-02T18:19:46.032" v="3423" actId="478"/>
          <ac:spMkLst>
            <pc:docMk/>
            <pc:sldMk cId="3684619471" sldId="271"/>
            <ac:spMk id="2" creationId="{4C0C2E05-42A1-4AF6-9EDC-25FC1233765B}"/>
          </ac:spMkLst>
        </pc:spChg>
        <pc:spChg chg="add mod">
          <ac:chgData name="Robert Medvedec" userId="0b94745acf391b9a" providerId="LiveId" clId="{06C7DEC9-EED5-4983-94A7-FC148D7BD16C}" dt="2022-02-02T18:19:46.032" v="3423" actId="478"/>
          <ac:spMkLst>
            <pc:docMk/>
            <pc:sldMk cId="3684619471" sldId="271"/>
            <ac:spMk id="4" creationId="{4445D971-AD23-40FF-8B14-4D1855E8A969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7" creationId="{13E75778-8865-451E-A418-58B337FE5B33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9" creationId="{CB972422-B794-4FA8-BCC6-BAF6938A1B53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11" creationId="{89DE9E2B-5611-49C8-862E-AD4D43A8AA6D}"/>
          </ac:spMkLst>
        </pc:spChg>
        <pc:spChg chg="add">
          <ac:chgData name="Robert Medvedec" userId="0b94745acf391b9a" providerId="LiveId" clId="{06C7DEC9-EED5-4983-94A7-FC148D7BD16C}" dt="2022-02-02T18:18:27.217" v="3413" actId="26606"/>
          <ac:spMkLst>
            <pc:docMk/>
            <pc:sldMk cId="3684619471" sldId="271"/>
            <ac:spMk id="15" creationId="{519C7155-1644-4C60-B0B5-32B1800D6044}"/>
          </ac:spMkLst>
        </pc:spChg>
        <pc:cxnChg chg="add">
          <ac:chgData name="Robert Medvedec" userId="0b94745acf391b9a" providerId="LiveId" clId="{06C7DEC9-EED5-4983-94A7-FC148D7BD16C}" dt="2022-02-02T18:18:27.217" v="3413" actId="26606"/>
          <ac:cxnSpMkLst>
            <pc:docMk/>
            <pc:sldMk cId="3684619471" sldId="271"/>
            <ac:cxnSpMk id="13" creationId="{5296EC4F-8732-481B-94CB-C98E4EF297FF}"/>
          </ac:cxnSpMkLst>
        </pc:cxnChg>
      </pc:sldChg>
      <pc:sldChg chg="delSp add del ord setBg delDesignElem">
        <pc:chgData name="Robert Medvedec" userId="0b94745acf391b9a" providerId="LiveId" clId="{06C7DEC9-EED5-4983-94A7-FC148D7BD16C}" dt="2022-02-02T18:18:53.405" v="3422" actId="47"/>
        <pc:sldMkLst>
          <pc:docMk/>
          <pc:sldMk cId="474636197" sldId="272"/>
        </pc:sldMkLst>
        <pc:spChg chg="del">
          <ac:chgData name="Robert Medvedec" userId="0b94745acf391b9a" providerId="LiveId" clId="{06C7DEC9-EED5-4983-94A7-FC148D7BD16C}" dt="2022-02-02T18:18:37.236" v="3415"/>
          <ac:spMkLst>
            <pc:docMk/>
            <pc:sldMk cId="474636197" sldId="272"/>
            <ac:spMk id="8" creationId="{4FD616AB-2B32-4A45-BEC9-C743E8978059}"/>
          </ac:spMkLst>
        </pc:spChg>
        <pc:spChg chg="del">
          <ac:chgData name="Robert Medvedec" userId="0b94745acf391b9a" providerId="LiveId" clId="{06C7DEC9-EED5-4983-94A7-FC148D7BD16C}" dt="2022-02-02T18:18:37.236" v="3415"/>
          <ac:spMkLst>
            <pc:docMk/>
            <pc:sldMk cId="474636197" sldId="272"/>
            <ac:spMk id="10" creationId="{BEC91407-C839-4EE3-B5C6-34919D3DE7B5}"/>
          </ac:spMkLst>
        </pc:spChg>
      </pc:sldChg>
      <pc:sldMasterChg chg="modTransition modSldLayout">
        <pc:chgData name="Robert Medvedec" userId="0b94745acf391b9a" providerId="LiveId" clId="{06C7DEC9-EED5-4983-94A7-FC148D7BD16C}" dt="2022-02-02T18:35:36.222" v="4796"/>
        <pc:sldMasterMkLst>
          <pc:docMk/>
          <pc:sldMasterMk cId="2396093041" sldId="2147483660"/>
        </pc:sldMasterMkLst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772069114" sldId="2147483661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577259121" sldId="2147483662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707375349" sldId="2147483663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533729552" sldId="2147483664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945575457" sldId="2147483665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772315928" sldId="2147483666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442597173" sldId="2147483667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1966411659" sldId="2147483668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694538127" sldId="2147483669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2313768832" sldId="2147483670"/>
          </pc:sldLayoutMkLst>
        </pc:sldLayoutChg>
        <pc:sldLayoutChg chg="modTransition">
          <pc:chgData name="Robert Medvedec" userId="0b94745acf391b9a" providerId="LiveId" clId="{06C7DEC9-EED5-4983-94A7-FC148D7BD16C}" dt="2022-02-02T18:35:36.222" v="4796"/>
          <pc:sldLayoutMkLst>
            <pc:docMk/>
            <pc:sldMasterMk cId="2396093041" sldId="2147483660"/>
            <pc:sldLayoutMk cId="3471995737" sldId="214748367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85311C-9D77-4FE0-8F73-D787AB48939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2CC200-AAB1-4D51-B2B2-BF1547D9747B}">
      <dgm:prSet/>
      <dgm:spPr/>
      <dgm:t>
        <a:bodyPr/>
        <a:lstStyle/>
        <a:p>
          <a:r>
            <a:rPr lang="hr-HR" dirty="0" err="1"/>
            <a:t>Authentication</a:t>
          </a:r>
          <a:r>
            <a:rPr lang="hr-HR" dirty="0"/>
            <a:t> – Google, Facebook, Mail</a:t>
          </a:r>
          <a:endParaRPr lang="en-US" dirty="0"/>
        </a:p>
      </dgm:t>
    </dgm:pt>
    <dgm:pt modelId="{5D3C096C-16EF-4B8F-AC4C-F40BE8C99681}" type="parTrans" cxnId="{0BEC1F46-317C-4F68-88E5-F5EB790FED32}">
      <dgm:prSet/>
      <dgm:spPr/>
      <dgm:t>
        <a:bodyPr/>
        <a:lstStyle/>
        <a:p>
          <a:endParaRPr lang="en-US"/>
        </a:p>
      </dgm:t>
    </dgm:pt>
    <dgm:pt modelId="{C8995EA1-001E-4D76-AB31-ECA83100268F}" type="sibTrans" cxnId="{0BEC1F46-317C-4F68-88E5-F5EB790FED32}">
      <dgm:prSet/>
      <dgm:spPr/>
      <dgm:t>
        <a:bodyPr/>
        <a:lstStyle/>
        <a:p>
          <a:endParaRPr lang="en-US"/>
        </a:p>
      </dgm:t>
    </dgm:pt>
    <dgm:pt modelId="{7DF2C607-AA4F-4E42-BC99-EFCFADF157E6}">
      <dgm:prSet/>
      <dgm:spPr/>
      <dgm:t>
        <a:bodyPr/>
        <a:lstStyle/>
        <a:p>
          <a:r>
            <a:rPr lang="hr-HR" dirty="0" err="1"/>
            <a:t>User</a:t>
          </a:r>
          <a:r>
            <a:rPr lang="hr-HR" dirty="0"/>
            <a:t> </a:t>
          </a:r>
          <a:r>
            <a:rPr lang="hr-HR" dirty="0" err="1"/>
            <a:t>backend</a:t>
          </a:r>
          <a:r>
            <a:rPr lang="hr-HR" dirty="0"/>
            <a:t> – </a:t>
          </a:r>
          <a:r>
            <a:rPr lang="hr-HR" dirty="0" err="1"/>
            <a:t>Firebase</a:t>
          </a:r>
          <a:r>
            <a:rPr lang="hr-HR" dirty="0"/>
            <a:t> </a:t>
          </a:r>
          <a:r>
            <a:rPr lang="hr-HR" dirty="0" err="1"/>
            <a:t>Firestore</a:t>
          </a:r>
          <a:r>
            <a:rPr lang="hr-HR" dirty="0"/>
            <a:t> (</a:t>
          </a:r>
          <a:r>
            <a:rPr lang="hr-HR" dirty="0" err="1"/>
            <a:t>NoSQL</a:t>
          </a:r>
          <a:r>
            <a:rPr lang="hr-HR" dirty="0"/>
            <a:t>)</a:t>
          </a:r>
          <a:endParaRPr lang="en-US" dirty="0"/>
        </a:p>
      </dgm:t>
    </dgm:pt>
    <dgm:pt modelId="{B058961A-54F6-4D1A-AAB5-D2A09463C881}" type="parTrans" cxnId="{E2FBF621-CB98-4F15-AC3B-8BFDC0CE574E}">
      <dgm:prSet/>
      <dgm:spPr/>
      <dgm:t>
        <a:bodyPr/>
        <a:lstStyle/>
        <a:p>
          <a:endParaRPr lang="en-US"/>
        </a:p>
      </dgm:t>
    </dgm:pt>
    <dgm:pt modelId="{095B67B4-CC00-437A-94F3-B60C0D544284}" type="sibTrans" cxnId="{E2FBF621-CB98-4F15-AC3B-8BFDC0CE574E}">
      <dgm:prSet/>
      <dgm:spPr/>
      <dgm:t>
        <a:bodyPr/>
        <a:lstStyle/>
        <a:p>
          <a:endParaRPr lang="en-US"/>
        </a:p>
      </dgm:t>
    </dgm:pt>
    <dgm:pt modelId="{8102F399-DDC1-4462-B236-1E4538A35305}">
      <dgm:prSet/>
      <dgm:spPr/>
      <dgm:t>
        <a:bodyPr/>
        <a:lstStyle/>
        <a:p>
          <a:r>
            <a:rPr lang="hr-HR" dirty="0"/>
            <a:t>Data </a:t>
          </a:r>
          <a:r>
            <a:rPr lang="hr-HR" dirty="0" err="1"/>
            <a:t>backend</a:t>
          </a:r>
          <a:r>
            <a:rPr lang="hr-HR" dirty="0"/>
            <a:t> – Server-side </a:t>
          </a:r>
          <a:r>
            <a:rPr lang="hr-HR" dirty="0" err="1"/>
            <a:t>database</a:t>
          </a:r>
          <a:endParaRPr lang="en-US" dirty="0"/>
        </a:p>
      </dgm:t>
    </dgm:pt>
    <dgm:pt modelId="{885863C6-C9BE-446A-8696-7612BBE71E32}" type="parTrans" cxnId="{246A14D3-4147-4EF9-8C68-559729CA58E2}">
      <dgm:prSet/>
      <dgm:spPr/>
      <dgm:t>
        <a:bodyPr/>
        <a:lstStyle/>
        <a:p>
          <a:endParaRPr lang="en-US"/>
        </a:p>
      </dgm:t>
    </dgm:pt>
    <dgm:pt modelId="{DBFD5CEA-13A9-4277-BB3F-5570A7A7D00A}" type="sibTrans" cxnId="{246A14D3-4147-4EF9-8C68-559729CA58E2}">
      <dgm:prSet/>
      <dgm:spPr/>
      <dgm:t>
        <a:bodyPr/>
        <a:lstStyle/>
        <a:p>
          <a:endParaRPr lang="en-US"/>
        </a:p>
      </dgm:t>
    </dgm:pt>
    <dgm:pt modelId="{17FB38FE-06F5-49BB-B44D-A92B42E08BA8}">
      <dgm:prSet/>
      <dgm:spPr/>
      <dgm:t>
        <a:bodyPr/>
        <a:lstStyle/>
        <a:p>
          <a:r>
            <a:rPr lang="hr-HR" dirty="0" err="1"/>
            <a:t>Local</a:t>
          </a:r>
          <a:r>
            <a:rPr lang="hr-HR" dirty="0"/>
            <a:t> data </a:t>
          </a:r>
          <a:r>
            <a:rPr lang="hr-HR" dirty="0" err="1"/>
            <a:t>storing</a:t>
          </a:r>
          <a:r>
            <a:rPr lang="hr-HR" dirty="0"/>
            <a:t> – Android Room</a:t>
          </a:r>
          <a:endParaRPr lang="en-US" dirty="0"/>
        </a:p>
      </dgm:t>
    </dgm:pt>
    <dgm:pt modelId="{EEE7BF6B-07B1-4AAE-9A67-0FB4BB3829BA}" type="parTrans" cxnId="{75BE1752-A578-4087-AA62-616DF6331996}">
      <dgm:prSet/>
      <dgm:spPr/>
      <dgm:t>
        <a:bodyPr/>
        <a:lstStyle/>
        <a:p>
          <a:endParaRPr lang="en-US"/>
        </a:p>
      </dgm:t>
    </dgm:pt>
    <dgm:pt modelId="{B44611E3-4139-41C3-9DC2-3D8BB6B33D0D}" type="sibTrans" cxnId="{75BE1752-A578-4087-AA62-616DF6331996}">
      <dgm:prSet/>
      <dgm:spPr/>
      <dgm:t>
        <a:bodyPr/>
        <a:lstStyle/>
        <a:p>
          <a:endParaRPr lang="en-US"/>
        </a:p>
      </dgm:t>
    </dgm:pt>
    <dgm:pt modelId="{41BCC9C0-9996-4AE4-9E79-51DBE3270E2B}">
      <dgm:prSet/>
      <dgm:spPr/>
      <dgm:t>
        <a:bodyPr/>
        <a:lstStyle/>
        <a:p>
          <a:r>
            <a:rPr lang="hr-HR" dirty="0" err="1"/>
            <a:t>Dynamic</a:t>
          </a:r>
          <a:r>
            <a:rPr lang="hr-HR" dirty="0"/>
            <a:t> data – Google </a:t>
          </a:r>
          <a:r>
            <a:rPr lang="hr-HR" dirty="0" err="1"/>
            <a:t>Places</a:t>
          </a:r>
          <a:r>
            <a:rPr lang="hr-HR" dirty="0"/>
            <a:t> </a:t>
          </a:r>
          <a:r>
            <a:rPr lang="hr-HR" dirty="0" err="1"/>
            <a:t>and</a:t>
          </a:r>
          <a:r>
            <a:rPr lang="hr-HR" dirty="0"/>
            <a:t> </a:t>
          </a:r>
          <a:r>
            <a:rPr lang="hr-HR" dirty="0" err="1"/>
            <a:t>Maps</a:t>
          </a:r>
          <a:endParaRPr lang="en-US" dirty="0"/>
        </a:p>
      </dgm:t>
    </dgm:pt>
    <dgm:pt modelId="{026C4EA1-0B85-40A7-B8C1-8ECC33E7067B}" type="parTrans" cxnId="{7347175C-224E-42C1-87E5-5B841070FAC4}">
      <dgm:prSet/>
      <dgm:spPr/>
      <dgm:t>
        <a:bodyPr/>
        <a:lstStyle/>
        <a:p>
          <a:endParaRPr lang="en-US"/>
        </a:p>
      </dgm:t>
    </dgm:pt>
    <dgm:pt modelId="{5FCED32D-DA60-4D8D-B49A-7877208CA5C9}" type="sibTrans" cxnId="{7347175C-224E-42C1-87E5-5B841070FAC4}">
      <dgm:prSet/>
      <dgm:spPr/>
      <dgm:t>
        <a:bodyPr/>
        <a:lstStyle/>
        <a:p>
          <a:endParaRPr lang="en-US"/>
        </a:p>
      </dgm:t>
    </dgm:pt>
    <dgm:pt modelId="{A78DFFE8-3009-4E8F-AA27-0E976A9A6D52}">
      <dgm:prSet/>
      <dgm:spPr/>
      <dgm:t>
        <a:bodyPr/>
        <a:lstStyle/>
        <a:p>
          <a:r>
            <a:rPr lang="hr-HR" dirty="0"/>
            <a:t>JSON </a:t>
          </a:r>
          <a:r>
            <a:rPr lang="hr-HR" dirty="0" err="1"/>
            <a:t>middleware</a:t>
          </a:r>
          <a:r>
            <a:rPr lang="hr-HR" dirty="0"/>
            <a:t> </a:t>
          </a:r>
          <a:r>
            <a:rPr lang="hr-HR" dirty="0" err="1"/>
            <a:t>communication</a:t>
          </a:r>
          <a:endParaRPr lang="en-US" dirty="0"/>
        </a:p>
      </dgm:t>
    </dgm:pt>
    <dgm:pt modelId="{3CBFDF0C-25AF-4248-AF21-CAB053645A8E}" type="parTrans" cxnId="{B55A6525-2134-473D-8926-4EAFA5872F91}">
      <dgm:prSet/>
      <dgm:spPr/>
      <dgm:t>
        <a:bodyPr/>
        <a:lstStyle/>
        <a:p>
          <a:endParaRPr lang="en-US"/>
        </a:p>
      </dgm:t>
    </dgm:pt>
    <dgm:pt modelId="{05078110-895C-4DF8-BCAF-B6CCE2D041E3}" type="sibTrans" cxnId="{B55A6525-2134-473D-8926-4EAFA5872F91}">
      <dgm:prSet/>
      <dgm:spPr/>
      <dgm:t>
        <a:bodyPr/>
        <a:lstStyle/>
        <a:p>
          <a:endParaRPr lang="en-US"/>
        </a:p>
      </dgm:t>
    </dgm:pt>
    <dgm:pt modelId="{2B18B7D1-2CE2-446D-AC42-CEDD3C1BE83A}" type="pres">
      <dgm:prSet presAssocID="{B785311C-9D77-4FE0-8F73-D787AB489398}" presName="linear" presStyleCnt="0">
        <dgm:presLayoutVars>
          <dgm:animLvl val="lvl"/>
          <dgm:resizeHandles val="exact"/>
        </dgm:presLayoutVars>
      </dgm:prSet>
      <dgm:spPr/>
    </dgm:pt>
    <dgm:pt modelId="{62E940C8-154C-4E2E-A6AF-A649D3E9C7F4}" type="pres">
      <dgm:prSet presAssocID="{712CC200-AAB1-4D51-B2B2-BF1547D974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D83D144-B2FD-4957-8C38-EEE09B86947C}" type="pres">
      <dgm:prSet presAssocID="{C8995EA1-001E-4D76-AB31-ECA83100268F}" presName="spacer" presStyleCnt="0"/>
      <dgm:spPr/>
    </dgm:pt>
    <dgm:pt modelId="{A9AC2A73-9971-44CA-B043-6ADC89F1BFA1}" type="pres">
      <dgm:prSet presAssocID="{7DF2C607-AA4F-4E42-BC99-EFCFADF157E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CFF9B41-AE36-4A2D-B9D2-33CCD84E6193}" type="pres">
      <dgm:prSet presAssocID="{095B67B4-CC00-437A-94F3-B60C0D544284}" presName="spacer" presStyleCnt="0"/>
      <dgm:spPr/>
    </dgm:pt>
    <dgm:pt modelId="{522A4A06-A032-4E81-90AD-D880C339684B}" type="pres">
      <dgm:prSet presAssocID="{8102F399-DDC1-4462-B236-1E4538A3530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3040C1C-5192-4104-8966-F6ABE36FD9F1}" type="pres">
      <dgm:prSet presAssocID="{DBFD5CEA-13A9-4277-BB3F-5570A7A7D00A}" presName="spacer" presStyleCnt="0"/>
      <dgm:spPr/>
    </dgm:pt>
    <dgm:pt modelId="{B91F54E7-CE31-43C0-965F-05373CD0F251}" type="pres">
      <dgm:prSet presAssocID="{17FB38FE-06F5-49BB-B44D-A92B42E08BA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8711946-461C-4E38-9F00-D15F515CD84D}" type="pres">
      <dgm:prSet presAssocID="{B44611E3-4139-41C3-9DC2-3D8BB6B33D0D}" presName="spacer" presStyleCnt="0"/>
      <dgm:spPr/>
    </dgm:pt>
    <dgm:pt modelId="{E58BDCC9-79FC-45D6-ABD1-9FC4BBFC0D50}" type="pres">
      <dgm:prSet presAssocID="{41BCC9C0-9996-4AE4-9E79-51DBE3270E2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AB8D060-93BB-4E54-9DAC-5D00C8AE6057}" type="pres">
      <dgm:prSet presAssocID="{5FCED32D-DA60-4D8D-B49A-7877208CA5C9}" presName="spacer" presStyleCnt="0"/>
      <dgm:spPr/>
    </dgm:pt>
    <dgm:pt modelId="{CFFE5D99-EA74-4829-AA3C-A87390F79D41}" type="pres">
      <dgm:prSet presAssocID="{A78DFFE8-3009-4E8F-AA27-0E976A9A6D5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FA1790B-3742-4ADE-A3D0-C56E632900D8}" type="presOf" srcId="{B785311C-9D77-4FE0-8F73-D787AB489398}" destId="{2B18B7D1-2CE2-446D-AC42-CEDD3C1BE83A}" srcOrd="0" destOrd="0" presId="urn:microsoft.com/office/officeart/2005/8/layout/vList2"/>
    <dgm:cxn modelId="{E2FBF621-CB98-4F15-AC3B-8BFDC0CE574E}" srcId="{B785311C-9D77-4FE0-8F73-D787AB489398}" destId="{7DF2C607-AA4F-4E42-BC99-EFCFADF157E6}" srcOrd="1" destOrd="0" parTransId="{B058961A-54F6-4D1A-AAB5-D2A09463C881}" sibTransId="{095B67B4-CC00-437A-94F3-B60C0D544284}"/>
    <dgm:cxn modelId="{B55A6525-2134-473D-8926-4EAFA5872F91}" srcId="{B785311C-9D77-4FE0-8F73-D787AB489398}" destId="{A78DFFE8-3009-4E8F-AA27-0E976A9A6D52}" srcOrd="5" destOrd="0" parTransId="{3CBFDF0C-25AF-4248-AF21-CAB053645A8E}" sibTransId="{05078110-895C-4DF8-BCAF-B6CCE2D041E3}"/>
    <dgm:cxn modelId="{09D9DF2B-2C65-499A-89B9-580F4C58D986}" type="presOf" srcId="{A78DFFE8-3009-4E8F-AA27-0E976A9A6D52}" destId="{CFFE5D99-EA74-4829-AA3C-A87390F79D41}" srcOrd="0" destOrd="0" presId="urn:microsoft.com/office/officeart/2005/8/layout/vList2"/>
    <dgm:cxn modelId="{A7D72438-2876-45C5-B4C7-BC3236D799AB}" type="presOf" srcId="{7DF2C607-AA4F-4E42-BC99-EFCFADF157E6}" destId="{A9AC2A73-9971-44CA-B043-6ADC89F1BFA1}" srcOrd="0" destOrd="0" presId="urn:microsoft.com/office/officeart/2005/8/layout/vList2"/>
    <dgm:cxn modelId="{7347175C-224E-42C1-87E5-5B841070FAC4}" srcId="{B785311C-9D77-4FE0-8F73-D787AB489398}" destId="{41BCC9C0-9996-4AE4-9E79-51DBE3270E2B}" srcOrd="4" destOrd="0" parTransId="{026C4EA1-0B85-40A7-B8C1-8ECC33E7067B}" sibTransId="{5FCED32D-DA60-4D8D-B49A-7877208CA5C9}"/>
    <dgm:cxn modelId="{C36D2161-0489-4EBD-9F31-A5E6BB421FF5}" type="presOf" srcId="{17FB38FE-06F5-49BB-B44D-A92B42E08BA8}" destId="{B91F54E7-CE31-43C0-965F-05373CD0F251}" srcOrd="0" destOrd="0" presId="urn:microsoft.com/office/officeart/2005/8/layout/vList2"/>
    <dgm:cxn modelId="{0BEC1F46-317C-4F68-88E5-F5EB790FED32}" srcId="{B785311C-9D77-4FE0-8F73-D787AB489398}" destId="{712CC200-AAB1-4D51-B2B2-BF1547D9747B}" srcOrd="0" destOrd="0" parTransId="{5D3C096C-16EF-4B8F-AC4C-F40BE8C99681}" sibTransId="{C8995EA1-001E-4D76-AB31-ECA83100268F}"/>
    <dgm:cxn modelId="{63FEB34B-DF08-42BC-84F8-FA94CBE4FEF3}" type="presOf" srcId="{41BCC9C0-9996-4AE4-9E79-51DBE3270E2B}" destId="{E58BDCC9-79FC-45D6-ABD1-9FC4BBFC0D50}" srcOrd="0" destOrd="0" presId="urn:microsoft.com/office/officeart/2005/8/layout/vList2"/>
    <dgm:cxn modelId="{75BE1752-A578-4087-AA62-616DF6331996}" srcId="{B785311C-9D77-4FE0-8F73-D787AB489398}" destId="{17FB38FE-06F5-49BB-B44D-A92B42E08BA8}" srcOrd="3" destOrd="0" parTransId="{EEE7BF6B-07B1-4AAE-9A67-0FB4BB3829BA}" sibTransId="{B44611E3-4139-41C3-9DC2-3D8BB6B33D0D}"/>
    <dgm:cxn modelId="{511A8C96-75C1-40F5-9BE6-B33AA20A4423}" type="presOf" srcId="{712CC200-AAB1-4D51-B2B2-BF1547D9747B}" destId="{62E940C8-154C-4E2E-A6AF-A649D3E9C7F4}" srcOrd="0" destOrd="0" presId="urn:microsoft.com/office/officeart/2005/8/layout/vList2"/>
    <dgm:cxn modelId="{77A462BC-E3EA-4E21-AD54-70BA784A8640}" type="presOf" srcId="{8102F399-DDC1-4462-B236-1E4538A35305}" destId="{522A4A06-A032-4E81-90AD-D880C339684B}" srcOrd="0" destOrd="0" presId="urn:microsoft.com/office/officeart/2005/8/layout/vList2"/>
    <dgm:cxn modelId="{246A14D3-4147-4EF9-8C68-559729CA58E2}" srcId="{B785311C-9D77-4FE0-8F73-D787AB489398}" destId="{8102F399-DDC1-4462-B236-1E4538A35305}" srcOrd="2" destOrd="0" parTransId="{885863C6-C9BE-446A-8696-7612BBE71E32}" sibTransId="{DBFD5CEA-13A9-4277-BB3F-5570A7A7D00A}"/>
    <dgm:cxn modelId="{A09AD1A2-E94B-41E9-B70F-C9CD525CB2FF}" type="presParOf" srcId="{2B18B7D1-2CE2-446D-AC42-CEDD3C1BE83A}" destId="{62E940C8-154C-4E2E-A6AF-A649D3E9C7F4}" srcOrd="0" destOrd="0" presId="urn:microsoft.com/office/officeart/2005/8/layout/vList2"/>
    <dgm:cxn modelId="{36D7FCE9-F157-469D-9CD3-B8C12DE585F7}" type="presParOf" srcId="{2B18B7D1-2CE2-446D-AC42-CEDD3C1BE83A}" destId="{AD83D144-B2FD-4957-8C38-EEE09B86947C}" srcOrd="1" destOrd="0" presId="urn:microsoft.com/office/officeart/2005/8/layout/vList2"/>
    <dgm:cxn modelId="{AF0BF09D-B1F8-4AB8-B8F3-06A42F98FA62}" type="presParOf" srcId="{2B18B7D1-2CE2-446D-AC42-CEDD3C1BE83A}" destId="{A9AC2A73-9971-44CA-B043-6ADC89F1BFA1}" srcOrd="2" destOrd="0" presId="urn:microsoft.com/office/officeart/2005/8/layout/vList2"/>
    <dgm:cxn modelId="{7F89FF6E-4AA2-41F2-AC02-C048708F3AF2}" type="presParOf" srcId="{2B18B7D1-2CE2-446D-AC42-CEDD3C1BE83A}" destId="{6CFF9B41-AE36-4A2D-B9D2-33CCD84E6193}" srcOrd="3" destOrd="0" presId="urn:microsoft.com/office/officeart/2005/8/layout/vList2"/>
    <dgm:cxn modelId="{0D0FC149-F2A0-46FD-A638-6A7468C91C3D}" type="presParOf" srcId="{2B18B7D1-2CE2-446D-AC42-CEDD3C1BE83A}" destId="{522A4A06-A032-4E81-90AD-D880C339684B}" srcOrd="4" destOrd="0" presId="urn:microsoft.com/office/officeart/2005/8/layout/vList2"/>
    <dgm:cxn modelId="{3A2A399C-9D29-4A15-921C-9F1D3E5C5F10}" type="presParOf" srcId="{2B18B7D1-2CE2-446D-AC42-CEDD3C1BE83A}" destId="{E3040C1C-5192-4104-8966-F6ABE36FD9F1}" srcOrd="5" destOrd="0" presId="urn:microsoft.com/office/officeart/2005/8/layout/vList2"/>
    <dgm:cxn modelId="{9AE33119-3E9F-4A91-BE85-030AAC1B675B}" type="presParOf" srcId="{2B18B7D1-2CE2-446D-AC42-CEDD3C1BE83A}" destId="{B91F54E7-CE31-43C0-965F-05373CD0F251}" srcOrd="6" destOrd="0" presId="urn:microsoft.com/office/officeart/2005/8/layout/vList2"/>
    <dgm:cxn modelId="{69CE45EA-9E69-46F4-B379-3E93546B9E06}" type="presParOf" srcId="{2B18B7D1-2CE2-446D-AC42-CEDD3C1BE83A}" destId="{18711946-461C-4E38-9F00-D15F515CD84D}" srcOrd="7" destOrd="0" presId="urn:microsoft.com/office/officeart/2005/8/layout/vList2"/>
    <dgm:cxn modelId="{B2763B85-9382-4B9E-9915-FF0DA8974BC8}" type="presParOf" srcId="{2B18B7D1-2CE2-446D-AC42-CEDD3C1BE83A}" destId="{E58BDCC9-79FC-45D6-ABD1-9FC4BBFC0D50}" srcOrd="8" destOrd="0" presId="urn:microsoft.com/office/officeart/2005/8/layout/vList2"/>
    <dgm:cxn modelId="{FA948442-3297-45BF-9B34-AFE28056A517}" type="presParOf" srcId="{2B18B7D1-2CE2-446D-AC42-CEDD3C1BE83A}" destId="{3AB8D060-93BB-4E54-9DAC-5D00C8AE6057}" srcOrd="9" destOrd="0" presId="urn:microsoft.com/office/officeart/2005/8/layout/vList2"/>
    <dgm:cxn modelId="{F6BE58ED-DF85-4B75-8FC9-AB605CB764BB}" type="presParOf" srcId="{2B18B7D1-2CE2-446D-AC42-CEDD3C1BE83A}" destId="{CFFE5D99-EA74-4829-AA3C-A87390F79D4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E940C8-154C-4E2E-A6AF-A649D3E9C7F4}">
      <dsp:nvSpPr>
        <dsp:cNvPr id="0" name=""/>
        <dsp:cNvSpPr/>
      </dsp:nvSpPr>
      <dsp:spPr>
        <a:xfrm>
          <a:off x="0" y="91188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Authentication</a:t>
          </a:r>
          <a:r>
            <a:rPr lang="hr-HR" sz="2400" kern="1200" dirty="0"/>
            <a:t> – Google, Facebook, Mail</a:t>
          </a:r>
          <a:endParaRPr lang="en-US" sz="2400" kern="1200" dirty="0"/>
        </a:p>
      </dsp:txBody>
      <dsp:txXfrm>
        <a:off x="46541" y="137729"/>
        <a:ext cx="5513245" cy="860321"/>
      </dsp:txXfrm>
    </dsp:sp>
    <dsp:sp modelId="{A9AC2A73-9971-44CA-B043-6ADC89F1BFA1}">
      <dsp:nvSpPr>
        <dsp:cNvPr id="0" name=""/>
        <dsp:cNvSpPr/>
      </dsp:nvSpPr>
      <dsp:spPr>
        <a:xfrm>
          <a:off x="0" y="1113712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User</a:t>
          </a:r>
          <a:r>
            <a:rPr lang="hr-HR" sz="2400" kern="1200" dirty="0"/>
            <a:t> </a:t>
          </a:r>
          <a:r>
            <a:rPr lang="hr-HR" sz="2400" kern="1200" dirty="0" err="1"/>
            <a:t>backend</a:t>
          </a:r>
          <a:r>
            <a:rPr lang="hr-HR" sz="2400" kern="1200" dirty="0"/>
            <a:t> – </a:t>
          </a:r>
          <a:r>
            <a:rPr lang="hr-HR" sz="2400" kern="1200" dirty="0" err="1"/>
            <a:t>Firebase</a:t>
          </a:r>
          <a:r>
            <a:rPr lang="hr-HR" sz="2400" kern="1200" dirty="0"/>
            <a:t> </a:t>
          </a:r>
          <a:r>
            <a:rPr lang="hr-HR" sz="2400" kern="1200" dirty="0" err="1"/>
            <a:t>Firestore</a:t>
          </a:r>
          <a:r>
            <a:rPr lang="hr-HR" sz="2400" kern="1200" dirty="0"/>
            <a:t> (</a:t>
          </a:r>
          <a:r>
            <a:rPr lang="hr-HR" sz="2400" kern="1200" dirty="0" err="1"/>
            <a:t>NoSQL</a:t>
          </a:r>
          <a:r>
            <a:rPr lang="hr-HR" sz="2400" kern="1200" dirty="0"/>
            <a:t>)</a:t>
          </a:r>
          <a:endParaRPr lang="en-US" sz="2400" kern="1200" dirty="0"/>
        </a:p>
      </dsp:txBody>
      <dsp:txXfrm>
        <a:off x="46541" y="1160253"/>
        <a:ext cx="5513245" cy="860321"/>
      </dsp:txXfrm>
    </dsp:sp>
    <dsp:sp modelId="{522A4A06-A032-4E81-90AD-D880C339684B}">
      <dsp:nvSpPr>
        <dsp:cNvPr id="0" name=""/>
        <dsp:cNvSpPr/>
      </dsp:nvSpPr>
      <dsp:spPr>
        <a:xfrm>
          <a:off x="0" y="2136236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Data </a:t>
          </a:r>
          <a:r>
            <a:rPr lang="hr-HR" sz="2400" kern="1200" dirty="0" err="1"/>
            <a:t>backend</a:t>
          </a:r>
          <a:r>
            <a:rPr lang="hr-HR" sz="2400" kern="1200" dirty="0"/>
            <a:t> – Server-side </a:t>
          </a:r>
          <a:r>
            <a:rPr lang="hr-HR" sz="2400" kern="1200" dirty="0" err="1"/>
            <a:t>database</a:t>
          </a:r>
          <a:endParaRPr lang="en-US" sz="2400" kern="1200" dirty="0"/>
        </a:p>
      </dsp:txBody>
      <dsp:txXfrm>
        <a:off x="46541" y="2182777"/>
        <a:ext cx="5513245" cy="860321"/>
      </dsp:txXfrm>
    </dsp:sp>
    <dsp:sp modelId="{B91F54E7-CE31-43C0-965F-05373CD0F251}">
      <dsp:nvSpPr>
        <dsp:cNvPr id="0" name=""/>
        <dsp:cNvSpPr/>
      </dsp:nvSpPr>
      <dsp:spPr>
        <a:xfrm>
          <a:off x="0" y="3158760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Local</a:t>
          </a:r>
          <a:r>
            <a:rPr lang="hr-HR" sz="2400" kern="1200" dirty="0"/>
            <a:t> data </a:t>
          </a:r>
          <a:r>
            <a:rPr lang="hr-HR" sz="2400" kern="1200" dirty="0" err="1"/>
            <a:t>storing</a:t>
          </a:r>
          <a:r>
            <a:rPr lang="hr-HR" sz="2400" kern="1200" dirty="0"/>
            <a:t> – Android Room</a:t>
          </a:r>
          <a:endParaRPr lang="en-US" sz="2400" kern="1200" dirty="0"/>
        </a:p>
      </dsp:txBody>
      <dsp:txXfrm>
        <a:off x="46541" y="3205301"/>
        <a:ext cx="5513245" cy="860321"/>
      </dsp:txXfrm>
    </dsp:sp>
    <dsp:sp modelId="{E58BDCC9-79FC-45D6-ABD1-9FC4BBFC0D50}">
      <dsp:nvSpPr>
        <dsp:cNvPr id="0" name=""/>
        <dsp:cNvSpPr/>
      </dsp:nvSpPr>
      <dsp:spPr>
        <a:xfrm>
          <a:off x="0" y="4181283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 err="1"/>
            <a:t>Dynamic</a:t>
          </a:r>
          <a:r>
            <a:rPr lang="hr-HR" sz="2400" kern="1200" dirty="0"/>
            <a:t> data – Google </a:t>
          </a:r>
          <a:r>
            <a:rPr lang="hr-HR" sz="2400" kern="1200" dirty="0" err="1"/>
            <a:t>Places</a:t>
          </a:r>
          <a:r>
            <a:rPr lang="hr-HR" sz="2400" kern="1200" dirty="0"/>
            <a:t> </a:t>
          </a:r>
          <a:r>
            <a:rPr lang="hr-HR" sz="2400" kern="1200" dirty="0" err="1"/>
            <a:t>and</a:t>
          </a:r>
          <a:r>
            <a:rPr lang="hr-HR" sz="2400" kern="1200" dirty="0"/>
            <a:t> </a:t>
          </a:r>
          <a:r>
            <a:rPr lang="hr-HR" sz="2400" kern="1200" dirty="0" err="1"/>
            <a:t>Maps</a:t>
          </a:r>
          <a:endParaRPr lang="en-US" sz="2400" kern="1200" dirty="0"/>
        </a:p>
      </dsp:txBody>
      <dsp:txXfrm>
        <a:off x="46541" y="4227824"/>
        <a:ext cx="5513245" cy="860321"/>
      </dsp:txXfrm>
    </dsp:sp>
    <dsp:sp modelId="{CFFE5D99-EA74-4829-AA3C-A87390F79D41}">
      <dsp:nvSpPr>
        <dsp:cNvPr id="0" name=""/>
        <dsp:cNvSpPr/>
      </dsp:nvSpPr>
      <dsp:spPr>
        <a:xfrm>
          <a:off x="0" y="5203807"/>
          <a:ext cx="5606327" cy="953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JSON </a:t>
          </a:r>
          <a:r>
            <a:rPr lang="hr-HR" sz="2400" kern="1200" dirty="0" err="1"/>
            <a:t>middleware</a:t>
          </a:r>
          <a:r>
            <a:rPr lang="hr-HR" sz="2400" kern="1200" dirty="0"/>
            <a:t> </a:t>
          </a:r>
          <a:r>
            <a:rPr lang="hr-HR" sz="2400" kern="1200" dirty="0" err="1"/>
            <a:t>communication</a:t>
          </a:r>
          <a:endParaRPr lang="en-US" sz="2400" kern="1200" dirty="0"/>
        </a:p>
      </dsp:txBody>
      <dsp:txXfrm>
        <a:off x="46541" y="5250348"/>
        <a:ext cx="5513245" cy="860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D062C-E8F3-4D28-B560-DCAEE5448D3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2E938-AC26-46C8-A72A-4998A2D470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244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82E938-AC26-46C8-A72A-4998A2D470C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67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0691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6883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957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25912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2955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57545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31592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5971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1165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53812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37D1B06-AB64-4220-AF39-71D687729652}" type="datetimeFigureOut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8854ACD1-F680-47AD-8B38-7376DDF78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093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1.jpg"/><Relationship Id="rId7" Type="http://schemas.openxmlformats.org/officeDocument/2006/relationships/image" Target="../media/image1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3.svg"/><Relationship Id="rId10" Type="http://schemas.openxmlformats.org/officeDocument/2006/relationships/image" Target="../media/image26.jpg"/><Relationship Id="rId4" Type="http://schemas.openxmlformats.org/officeDocument/2006/relationships/image" Target="../media/image22.pn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55BC-E592-416E-A30E-D29DF837F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  <a:t>Polaris </a:t>
            </a:r>
            <a:b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</a:br>
            <a:r>
              <a:rPr lang="hr-HR">
                <a:latin typeface="Hind Guntur" panose="02000000000000000000" pitchFamily="2" charset="0"/>
                <a:cs typeface="Hind Guntur" panose="02000000000000000000" pitchFamily="2" charset="0"/>
              </a:rPr>
              <a:t>travel app</a:t>
            </a:r>
            <a:endParaRPr lang="en-GB" dirty="0">
              <a:latin typeface="Hind Guntur" panose="02000000000000000000" pitchFamily="2" charset="0"/>
              <a:cs typeface="Hind Guntur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8F224-6005-4B18-8A9F-B5042F2B0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Design and Implementation of Mobile Applications</a:t>
            </a:r>
          </a:p>
          <a:p>
            <a:r>
              <a:rPr lang="en-US"/>
              <a:t>Prof. Luciano Baresi</a:t>
            </a:r>
          </a:p>
          <a:p>
            <a:r>
              <a:rPr lang="en-US"/>
              <a:t>February 2022</a:t>
            </a:r>
            <a:endParaRPr lang="en-US" dirty="0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E4DD22B3-5516-4AC7-B107-9CBBC2D8A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98" b="29763"/>
          <a:stretch/>
        </p:blipFill>
        <p:spPr>
          <a:xfrm>
            <a:off x="0" y="2056915"/>
            <a:ext cx="12192000" cy="1826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339D6-3758-4714-86C7-A847C80AC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t="28518" r="27593" b="28519"/>
          <a:stretch/>
        </p:blipFill>
        <p:spPr>
          <a:xfrm>
            <a:off x="4984750" y="56003"/>
            <a:ext cx="1987550" cy="19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30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5A15-CBFB-4533-9494-6DDBB8ECB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Testing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A43B3-6B62-4F33-B605-EE1B65C7E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686" y="2428210"/>
            <a:ext cx="5349329" cy="4429790"/>
          </a:xfrm>
        </p:spPr>
        <p:txBody>
          <a:bodyPr>
            <a:normAutofit/>
          </a:bodyPr>
          <a:lstStyle/>
          <a:p>
            <a:pPr lvl="1"/>
            <a:r>
              <a:rPr lang="hr-HR" dirty="0" err="1"/>
              <a:t>Unit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Four</a:t>
            </a:r>
            <a:r>
              <a:rPr lang="hr-HR" dirty="0"/>
              <a:t>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components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parts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system </a:t>
            </a:r>
            <a:r>
              <a:rPr lang="hr-HR" dirty="0" err="1"/>
              <a:t>tested</a:t>
            </a:r>
            <a:endParaRPr lang="hr-HR" dirty="0"/>
          </a:p>
          <a:p>
            <a:pPr lvl="2"/>
            <a:r>
              <a:rPr lang="hr-HR" dirty="0" err="1"/>
              <a:t>Tests</a:t>
            </a:r>
            <a:r>
              <a:rPr lang="hr-HR" dirty="0"/>
              <a:t> </a:t>
            </a:r>
            <a:r>
              <a:rPr lang="hr-HR" dirty="0" err="1"/>
              <a:t>containing</a:t>
            </a:r>
            <a:r>
              <a:rPr lang="hr-HR" dirty="0"/>
              <a:t> </a:t>
            </a:r>
            <a:r>
              <a:rPr lang="hr-HR" dirty="0" err="1"/>
              <a:t>large</a:t>
            </a:r>
            <a:r>
              <a:rPr lang="hr-HR" dirty="0"/>
              <a:t> </a:t>
            </a:r>
            <a:r>
              <a:rPr lang="hr-HR" dirty="0" err="1"/>
              <a:t>number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functionalities</a:t>
            </a:r>
            <a:r>
              <a:rPr lang="hr-HR" dirty="0"/>
              <a:t> – </a:t>
            </a:r>
            <a:r>
              <a:rPr lang="hr-HR" dirty="0" err="1"/>
              <a:t>complete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Tested</a:t>
            </a:r>
            <a:r>
              <a:rPr lang="hr-HR" dirty="0"/>
              <a:t> </a:t>
            </a:r>
            <a:r>
              <a:rPr lang="hr-HR" dirty="0" err="1"/>
              <a:t>activities</a:t>
            </a:r>
            <a:r>
              <a:rPr lang="hr-HR" dirty="0"/>
              <a:t>/</a:t>
            </a:r>
            <a:r>
              <a:rPr lang="hr-HR" dirty="0" err="1"/>
              <a:t>components</a:t>
            </a:r>
            <a:r>
              <a:rPr lang="hr-HR" dirty="0"/>
              <a:t>: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/>
              <a:t>Login </a:t>
            </a:r>
            <a:r>
              <a:rPr lang="hr-HR" dirty="0" err="1"/>
              <a:t>testing</a:t>
            </a:r>
            <a:r>
              <a:rPr lang="hr-HR" dirty="0"/>
              <a:t> (7)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Trip</a:t>
            </a:r>
            <a:r>
              <a:rPr lang="hr-HR" dirty="0"/>
              <a:t> </a:t>
            </a:r>
            <a:r>
              <a:rPr lang="hr-HR" dirty="0" err="1"/>
              <a:t>creation</a:t>
            </a:r>
            <a:r>
              <a:rPr lang="hr-HR" dirty="0"/>
              <a:t> </a:t>
            </a:r>
            <a:r>
              <a:rPr lang="hr-HR" dirty="0" err="1"/>
              <a:t>activity</a:t>
            </a:r>
            <a:r>
              <a:rPr lang="hr-HR" dirty="0"/>
              <a:t> </a:t>
            </a:r>
            <a:r>
              <a:rPr lang="hr-HR" dirty="0" err="1"/>
              <a:t>testing</a:t>
            </a:r>
            <a:r>
              <a:rPr lang="hr-HR" dirty="0"/>
              <a:t> (11)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Navigation</a:t>
            </a:r>
            <a:r>
              <a:rPr lang="hr-HR" dirty="0"/>
              <a:t> </a:t>
            </a:r>
            <a:r>
              <a:rPr lang="hr-HR" dirty="0" err="1"/>
              <a:t>testing</a:t>
            </a:r>
            <a:r>
              <a:rPr lang="hr-HR" dirty="0"/>
              <a:t> (6)</a:t>
            </a:r>
          </a:p>
          <a:p>
            <a:pPr marL="1028700" lvl="2" indent="-342900">
              <a:buFont typeface="+mj-lt"/>
              <a:buAutoNum type="arabicPeriod"/>
            </a:pPr>
            <a:r>
              <a:rPr lang="hr-HR" dirty="0" err="1"/>
              <a:t>Map</a:t>
            </a:r>
            <a:r>
              <a:rPr lang="hr-HR" dirty="0"/>
              <a:t> screen </a:t>
            </a:r>
            <a:r>
              <a:rPr lang="hr-HR" dirty="0" err="1"/>
              <a:t>testing</a:t>
            </a:r>
            <a:r>
              <a:rPr lang="hr-HR" dirty="0"/>
              <a:t>(5)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690B8D-99F9-4135-B986-86CC9EEF1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4362" y="2428209"/>
            <a:ext cx="5237831" cy="3755607"/>
          </a:xfrm>
        </p:spPr>
        <p:txBody>
          <a:bodyPr>
            <a:normAutofit/>
          </a:bodyPr>
          <a:lstStyle/>
          <a:p>
            <a:pPr lvl="1"/>
            <a:r>
              <a:rPr lang="hr-HR" dirty="0" err="1"/>
              <a:t>Compatibility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device</a:t>
            </a:r>
            <a:r>
              <a:rPr lang="hr-HR" dirty="0"/>
              <a:t> </a:t>
            </a:r>
            <a:r>
              <a:rPr lang="hr-HR" dirty="0" err="1"/>
              <a:t>types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device</a:t>
            </a:r>
            <a:r>
              <a:rPr lang="hr-HR" dirty="0"/>
              <a:t> </a:t>
            </a:r>
            <a:r>
              <a:rPr lang="hr-HR" dirty="0" err="1"/>
              <a:t>shapes</a:t>
            </a:r>
            <a:endParaRPr lang="hr-HR" dirty="0"/>
          </a:p>
          <a:p>
            <a:pPr lvl="2"/>
            <a:r>
              <a:rPr lang="hr-HR" dirty="0"/>
              <a:t>7 </a:t>
            </a:r>
            <a:r>
              <a:rPr lang="hr-HR" dirty="0" err="1"/>
              <a:t>different</a:t>
            </a:r>
            <a:r>
              <a:rPr lang="hr-HR" dirty="0"/>
              <a:t> </a:t>
            </a:r>
            <a:r>
              <a:rPr lang="hr-HR" dirty="0" err="1"/>
              <a:t>devices</a:t>
            </a:r>
            <a:r>
              <a:rPr lang="hr-HR" dirty="0"/>
              <a:t> (4 </a:t>
            </a:r>
            <a:r>
              <a:rPr lang="hr-HR" dirty="0" err="1"/>
              <a:t>phones</a:t>
            </a:r>
            <a:r>
              <a:rPr lang="hr-HR" dirty="0"/>
              <a:t>, 3 </a:t>
            </a:r>
            <a:r>
              <a:rPr lang="hr-HR" dirty="0" err="1"/>
              <a:t>tablets</a:t>
            </a:r>
            <a:r>
              <a:rPr lang="hr-HR" dirty="0"/>
              <a:t>)  </a:t>
            </a:r>
          </a:p>
          <a:p>
            <a:pPr lvl="1"/>
            <a:r>
              <a:rPr lang="hr-HR" dirty="0" err="1"/>
              <a:t>Deep</a:t>
            </a:r>
            <a:r>
              <a:rPr lang="hr-HR" dirty="0"/>
              <a:t> </a:t>
            </a:r>
            <a:r>
              <a:rPr lang="hr-HR" dirty="0" err="1"/>
              <a:t>linking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1"/>
            <a:r>
              <a:rPr lang="hr-HR" dirty="0" err="1"/>
              <a:t>Failure</a:t>
            </a:r>
            <a:r>
              <a:rPr lang="hr-HR" dirty="0"/>
              <a:t> </a:t>
            </a:r>
            <a:r>
              <a:rPr lang="hr-HR" dirty="0" err="1"/>
              <a:t>testing</a:t>
            </a:r>
            <a:endParaRPr lang="hr-HR" dirty="0"/>
          </a:p>
          <a:p>
            <a:pPr lvl="2"/>
            <a:r>
              <a:rPr lang="hr-HR" dirty="0" err="1"/>
              <a:t>Testing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online </a:t>
            </a:r>
            <a:r>
              <a:rPr lang="hr-HR" dirty="0" err="1"/>
              <a:t>and</a:t>
            </a:r>
            <a:r>
              <a:rPr lang="hr-HR" dirty="0"/>
              <a:t> offline </a:t>
            </a:r>
            <a:r>
              <a:rPr lang="hr-HR" dirty="0" err="1"/>
              <a:t>components</a:t>
            </a:r>
            <a:endParaRPr lang="hr-HR" dirty="0"/>
          </a:p>
          <a:p>
            <a:pPr lvl="2"/>
            <a:r>
              <a:rPr lang="hr-HR" dirty="0"/>
              <a:t>App </a:t>
            </a:r>
            <a:r>
              <a:rPr lang="hr-HR" dirty="0" err="1"/>
              <a:t>response</a:t>
            </a:r>
            <a:r>
              <a:rPr lang="hr-HR" dirty="0"/>
              <a:t> </a:t>
            </a:r>
            <a:r>
              <a:rPr lang="hr-HR" dirty="0" err="1"/>
              <a:t>when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server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shut</a:t>
            </a:r>
            <a:r>
              <a:rPr lang="hr-HR" dirty="0"/>
              <a:t> </a:t>
            </a:r>
            <a:r>
              <a:rPr lang="hr-HR" dirty="0" err="1"/>
              <a:t>down</a:t>
            </a:r>
            <a:r>
              <a:rPr lang="hr-HR" dirty="0"/>
              <a:t>/</a:t>
            </a:r>
            <a:r>
              <a:rPr lang="hr-HR" dirty="0" err="1"/>
              <a:t>disabled</a:t>
            </a:r>
            <a:r>
              <a:rPr lang="hr-HR" dirty="0"/>
              <a:t>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54081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A6B6F29-9DAD-4DB6-86F1-346F2692C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3" y="237930"/>
            <a:ext cx="2883158" cy="6382139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DCF3BBD-A70B-4582-920D-A782F2002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179" y="237926"/>
            <a:ext cx="2883158" cy="6382139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25E6B358-7DD4-4EDE-84B2-0CD2DAE8B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27" y="237926"/>
            <a:ext cx="2740090" cy="6382139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1A2BBD6-5C72-4908-84E5-86E4F23F5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3" y="237926"/>
            <a:ext cx="2883158" cy="638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E0993-1891-41DE-8ACA-59372F8B4B3B}"/>
              </a:ext>
            </a:extLst>
          </p:cNvPr>
          <p:cNvSpPr txBox="1"/>
          <p:nvPr/>
        </p:nvSpPr>
        <p:spPr>
          <a:xfrm>
            <a:off x="1052811" y="536826"/>
            <a:ext cx="2407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LOGIN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1235B-F862-46B3-8119-2D382AC66DA2}"/>
              </a:ext>
            </a:extLst>
          </p:cNvPr>
          <p:cNvSpPr txBox="1"/>
          <p:nvPr/>
        </p:nvSpPr>
        <p:spPr>
          <a:xfrm>
            <a:off x="3460109" y="536827"/>
            <a:ext cx="24072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TRIP CREATION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C8AE9-5F1D-4C54-9D54-20BA5CB0EA84}"/>
              </a:ext>
            </a:extLst>
          </p:cNvPr>
          <p:cNvSpPr txBox="1"/>
          <p:nvPr/>
        </p:nvSpPr>
        <p:spPr>
          <a:xfrm>
            <a:off x="6702673" y="536825"/>
            <a:ext cx="25004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NAVIGATION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C00E0-BB51-401E-A68A-2F9E0F006D93}"/>
              </a:ext>
            </a:extLst>
          </p:cNvPr>
          <p:cNvSpPr txBox="1"/>
          <p:nvPr/>
        </p:nvSpPr>
        <p:spPr>
          <a:xfrm>
            <a:off x="10268505" y="536825"/>
            <a:ext cx="12014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MAP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88868-DE03-428C-8A0B-EDE1195353FC}"/>
              </a:ext>
            </a:extLst>
          </p:cNvPr>
          <p:cNvSpPr txBox="1"/>
          <p:nvPr/>
        </p:nvSpPr>
        <p:spPr>
          <a:xfrm>
            <a:off x="292963" y="1287262"/>
            <a:ext cx="2530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username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false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authentication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Testing</a:t>
            </a:r>
            <a:r>
              <a:rPr lang="hr-HR" dirty="0">
                <a:solidFill>
                  <a:schemeClr val="bg1"/>
                </a:solidFill>
              </a:rPr>
              <a:t> login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correct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authentication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Logging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Google </a:t>
            </a:r>
            <a:r>
              <a:rPr lang="hr-HR" dirty="0" err="1">
                <a:solidFill>
                  <a:schemeClr val="bg1"/>
                </a:solidFill>
              </a:rPr>
              <a:t>account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Logging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Facebook </a:t>
            </a:r>
            <a:r>
              <a:rPr lang="hr-HR" dirty="0" err="1">
                <a:solidFill>
                  <a:schemeClr val="bg1"/>
                </a:solidFill>
              </a:rPr>
              <a:t>account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1F6AF-CC70-49A0-9B06-94EEED47F136}"/>
              </a:ext>
            </a:extLst>
          </p:cNvPr>
          <p:cNvSpPr txBox="1"/>
          <p:nvPr/>
        </p:nvSpPr>
        <p:spPr>
          <a:xfrm>
            <a:off x="3389354" y="1287262"/>
            <a:ext cx="25301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creation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text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name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field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text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description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field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Inputting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multiple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tags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Searching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destinations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certain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city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name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Adding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steps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Adding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destinations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Exiting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without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saving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Exiting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with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saving</a:t>
            </a:r>
            <a:r>
              <a:rPr lang="hr-HR" dirty="0">
                <a:solidFill>
                  <a:schemeClr val="bg1"/>
                </a:solidFill>
              </a:rPr>
              <a:t> a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(</a:t>
            </a:r>
            <a:r>
              <a:rPr lang="hr-HR" dirty="0" err="1">
                <a:solidFill>
                  <a:schemeClr val="bg1"/>
                </a:solidFill>
              </a:rPr>
              <a:t>publishing</a:t>
            </a:r>
            <a:r>
              <a:rPr lang="hr-H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7E863-E8F1-4822-9741-E929630FCEBA}"/>
              </a:ext>
            </a:extLst>
          </p:cNvPr>
          <p:cNvSpPr txBox="1"/>
          <p:nvPr/>
        </p:nvSpPr>
        <p:spPr>
          <a:xfrm>
            <a:off x="6535444" y="1287262"/>
            <a:ext cx="2530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bottom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home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map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trip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explore</a:t>
            </a:r>
            <a:r>
              <a:rPr lang="hr-HR" dirty="0">
                <a:solidFill>
                  <a:schemeClr val="bg1"/>
                </a:solidFill>
              </a:rPr>
              <a:t>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profile screen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A8618-277D-4B55-855A-68BC975BCCE1}"/>
              </a:ext>
            </a:extLst>
          </p:cNvPr>
          <p:cNvSpPr txBox="1"/>
          <p:nvPr/>
        </p:nvSpPr>
        <p:spPr>
          <a:xfrm>
            <a:off x="9484581" y="1287262"/>
            <a:ext cx="25301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Navigation</a:t>
            </a:r>
            <a:r>
              <a:rPr lang="hr-HR" dirty="0">
                <a:solidFill>
                  <a:schemeClr val="bg1"/>
                </a:solidFill>
              </a:rPr>
              <a:t> to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Polygon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drawing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in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map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tab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Retrieving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results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drawn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polygon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Selection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shown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</a:t>
            </a:r>
            <a:endParaRPr lang="hr-H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 err="1">
                <a:solidFill>
                  <a:schemeClr val="bg1"/>
                </a:solidFill>
              </a:rPr>
              <a:t>Detail</a:t>
            </a:r>
            <a:r>
              <a:rPr lang="hr-HR" dirty="0">
                <a:solidFill>
                  <a:schemeClr val="bg1"/>
                </a:solidFill>
              </a:rPr>
              <a:t> display </a:t>
            </a:r>
            <a:r>
              <a:rPr lang="hr-HR" dirty="0" err="1">
                <a:solidFill>
                  <a:schemeClr val="bg1"/>
                </a:solidFill>
              </a:rPr>
              <a:t>of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the</a:t>
            </a:r>
            <a:r>
              <a:rPr lang="hr-HR" dirty="0">
                <a:solidFill>
                  <a:schemeClr val="bg1"/>
                </a:solidFill>
              </a:rPr>
              <a:t> </a:t>
            </a:r>
            <a:r>
              <a:rPr lang="hr-HR" dirty="0" err="1">
                <a:solidFill>
                  <a:schemeClr val="bg1"/>
                </a:solidFill>
              </a:rPr>
              <a:t>destination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515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DF90DC-7E2C-4B23-A0A3-37EFA3770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8" y="1563083"/>
            <a:ext cx="1686143" cy="3731831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10B3E-BCBC-4999-AAE7-54C4A5D2B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1" y="998261"/>
            <a:ext cx="2875887" cy="4587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AE79A-6B95-44C3-B0A5-80E2F3E60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9FE10-080D-48D7-80FF-9A64D27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551" y="2054942"/>
            <a:ext cx="4657449" cy="1828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AB348-DC38-48A4-AB3E-1FB04163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2194560"/>
            <a:ext cx="4001729" cy="1739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spc="150" dirty="0">
                <a:solidFill>
                  <a:schemeClr val="tx2"/>
                </a:solidFill>
              </a:rPr>
              <a:t>Device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9E987-6859-4A62-922F-51B47D50D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035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06139ECE-9FCA-42AD-817D-6F77A42A3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5869" y="635104"/>
            <a:ext cx="4396862" cy="558779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96099BC9-833C-4A4B-B2FB-849B494A8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4970" y="-137160"/>
            <a:ext cx="7540358" cy="6858000"/>
          </a:xfrm>
          <a:prstGeom prst="rect">
            <a:avLst/>
          </a:prstGeom>
        </p:spPr>
      </p:pic>
      <p:pic>
        <p:nvPicPr>
          <p:cNvPr id="23" name="Picture 2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C07593-434B-4DE7-8DA4-3C2319AD0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2" y="998261"/>
            <a:ext cx="2875886" cy="4587158"/>
          </a:xfrm>
          <a:prstGeom prst="rect">
            <a:avLst/>
          </a:prstGeom>
        </p:spPr>
      </p:pic>
      <p:pic>
        <p:nvPicPr>
          <p:cNvPr id="5" name="Picture 4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BE764803-3403-4CFB-BED5-D1F50A0D9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21" y="998261"/>
            <a:ext cx="2875887" cy="4587158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F40A5E-1B0C-4B09-AAA3-D188E38A6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2" y="1563083"/>
            <a:ext cx="1686143" cy="3731831"/>
          </a:xfrm>
          <a:prstGeom prst="rect">
            <a:avLst/>
          </a:prstGeom>
        </p:spPr>
      </p:pic>
      <p:pic>
        <p:nvPicPr>
          <p:cNvPr id="8" name="Picture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6F8250DA-AC44-4C2C-B3E2-A330A5510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2" y="1563083"/>
            <a:ext cx="1686143" cy="3731831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5EB8DC6-47E2-4B55-8167-1DB7A2C807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0" y="1577805"/>
            <a:ext cx="1686144" cy="3731832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526412-24CB-4084-8AF6-70F81D85BC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05" y="998261"/>
            <a:ext cx="2875887" cy="45871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AA11B9-0ED4-4E56-B8F6-13047870D533}"/>
              </a:ext>
            </a:extLst>
          </p:cNvPr>
          <p:cNvSpPr txBox="1"/>
          <p:nvPr/>
        </p:nvSpPr>
        <p:spPr>
          <a:xfrm>
            <a:off x="7865806" y="4364948"/>
            <a:ext cx="41186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Supports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only</a:t>
            </a:r>
            <a:r>
              <a:rPr lang="hr-HR" sz="2000" dirty="0">
                <a:solidFill>
                  <a:schemeClr val="bg1"/>
                </a:solidFill>
              </a:rPr>
              <a:t> Android </a:t>
            </a:r>
            <a:r>
              <a:rPr lang="hr-HR" sz="2000" dirty="0" err="1">
                <a:solidFill>
                  <a:schemeClr val="bg1"/>
                </a:solidFill>
              </a:rPr>
              <a:t>devices</a:t>
            </a:r>
            <a:r>
              <a:rPr lang="hr-HR" sz="2000" dirty="0">
                <a:solidFill>
                  <a:schemeClr val="bg1"/>
                </a:solidFill>
              </a:rPr>
              <a:t> – more </a:t>
            </a:r>
            <a:r>
              <a:rPr lang="hr-HR" sz="2000" dirty="0" err="1">
                <a:solidFill>
                  <a:schemeClr val="bg1"/>
                </a:solidFill>
              </a:rPr>
              <a:t>than</a:t>
            </a:r>
            <a:r>
              <a:rPr lang="hr-HR" sz="2000" dirty="0">
                <a:solidFill>
                  <a:schemeClr val="bg1"/>
                </a:solidFill>
              </a:rPr>
              <a:t> 70% market </a:t>
            </a:r>
            <a:r>
              <a:rPr lang="hr-HR" sz="2000" dirty="0" err="1">
                <a:solidFill>
                  <a:schemeClr val="bg1"/>
                </a:solidFill>
              </a:rPr>
              <a:t>share</a:t>
            </a:r>
            <a:endParaRPr lang="hr-HR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Anroid</a:t>
            </a:r>
            <a:r>
              <a:rPr lang="hr-HR" sz="2000" dirty="0">
                <a:solidFill>
                  <a:schemeClr val="bg1"/>
                </a:solidFill>
              </a:rPr>
              <a:t> API </a:t>
            </a:r>
            <a:r>
              <a:rPr lang="hr-HR" sz="2000" dirty="0" err="1">
                <a:solidFill>
                  <a:schemeClr val="bg1"/>
                </a:solidFill>
              </a:rPr>
              <a:t>level</a:t>
            </a:r>
            <a:r>
              <a:rPr lang="hr-HR" sz="2000" dirty="0">
                <a:solidFill>
                  <a:schemeClr val="bg1"/>
                </a:solidFill>
              </a:rPr>
              <a:t> 24 (Android 7.0)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000" dirty="0" err="1">
                <a:solidFill>
                  <a:schemeClr val="bg1"/>
                </a:solidFill>
              </a:rPr>
              <a:t>Adjustable</a:t>
            </a:r>
            <a:r>
              <a:rPr lang="hr-HR" sz="2000" dirty="0">
                <a:solidFill>
                  <a:schemeClr val="bg1"/>
                </a:solidFill>
              </a:rPr>
              <a:t> screen </a:t>
            </a:r>
            <a:r>
              <a:rPr lang="hr-HR" sz="2000" dirty="0" err="1">
                <a:solidFill>
                  <a:schemeClr val="bg1"/>
                </a:solidFill>
              </a:rPr>
              <a:t>size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support</a:t>
            </a:r>
            <a:r>
              <a:rPr lang="hr-HR" sz="2000" dirty="0">
                <a:solidFill>
                  <a:schemeClr val="bg1"/>
                </a:solidFill>
              </a:rPr>
              <a:t> – </a:t>
            </a:r>
            <a:r>
              <a:rPr lang="hr-HR" sz="2000" dirty="0" err="1">
                <a:solidFill>
                  <a:schemeClr val="bg1"/>
                </a:solidFill>
              </a:rPr>
              <a:t>mobile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phones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and</a:t>
            </a:r>
            <a:r>
              <a:rPr lang="hr-HR" sz="2000" dirty="0">
                <a:solidFill>
                  <a:schemeClr val="bg1"/>
                </a:solidFill>
              </a:rPr>
              <a:t> </a:t>
            </a:r>
            <a:r>
              <a:rPr lang="hr-HR" sz="2000" dirty="0" err="1">
                <a:solidFill>
                  <a:schemeClr val="bg1"/>
                </a:solidFill>
              </a:rPr>
              <a:t>tablets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41745F3-DF39-4110-8BBB-BF2EE86E63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33" y="1563083"/>
            <a:ext cx="1692795" cy="3746554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7BA908-257A-4EEA-8AD9-E8E3C1A1AA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05" y="998262"/>
            <a:ext cx="2875886" cy="45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80E54BDF-3AB3-4B46-9275-79987B4D1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95" y="1413688"/>
            <a:ext cx="4030623" cy="4030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97DBC-B64A-4FF5-BAD1-907B28BED420}"/>
              </a:ext>
            </a:extLst>
          </p:cNvPr>
          <p:cNvSpPr txBox="1"/>
          <p:nvPr/>
        </p:nvSpPr>
        <p:spPr>
          <a:xfrm>
            <a:off x="3760237" y="459834"/>
            <a:ext cx="5906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THANK YOU FOR THE ATTENTION!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580769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D616AB-2B32-4A45-BEC9-C743E8978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C91407-C839-4EE3-B5C6-34919D3D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12191999" cy="5892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7D5B5-A021-4F34-9208-D18EB6D0B3A1}"/>
              </a:ext>
            </a:extLst>
          </p:cNvPr>
          <p:cNvSpPr txBox="1"/>
          <p:nvPr/>
        </p:nvSpPr>
        <p:spPr>
          <a:xfrm>
            <a:off x="726420" y="2345674"/>
            <a:ext cx="29983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EXPLORE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FF4CE-5F27-4B8F-B965-DEE4BF9CECBC}"/>
              </a:ext>
            </a:extLst>
          </p:cNvPr>
          <p:cNvSpPr txBox="1"/>
          <p:nvPr/>
        </p:nvSpPr>
        <p:spPr>
          <a:xfrm>
            <a:off x="5046319" y="1371946"/>
            <a:ext cx="23817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PLAN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2C9FB-4F92-442C-8C53-D52B072ED664}"/>
              </a:ext>
            </a:extLst>
          </p:cNvPr>
          <p:cNvSpPr txBox="1"/>
          <p:nvPr/>
        </p:nvSpPr>
        <p:spPr>
          <a:xfrm>
            <a:off x="8431035" y="2345674"/>
            <a:ext cx="4191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500" dirty="0">
                <a:latin typeface="Cavolini" panose="020B0502040204020203" pitchFamily="66" charset="0"/>
                <a:cs typeface="Cavolini" panose="020B0502040204020203" pitchFamily="66" charset="0"/>
              </a:rPr>
              <a:t>SHARE</a:t>
            </a:r>
            <a:endParaRPr lang="en-GB" sz="45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8AF8F-7C08-4B9A-9989-84F577EE4CAE}"/>
              </a:ext>
            </a:extLst>
          </p:cNvPr>
          <p:cNvSpPr txBox="1"/>
          <p:nvPr/>
        </p:nvSpPr>
        <p:spPr>
          <a:xfrm>
            <a:off x="4001325" y="2231652"/>
            <a:ext cx="45523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7000" dirty="0">
                <a:solidFill>
                  <a:schemeClr val="bg2">
                    <a:lumMod val="10000"/>
                  </a:schemeClr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TRAVEL</a:t>
            </a:r>
            <a:endParaRPr lang="en-GB" sz="7000" dirty="0">
              <a:solidFill>
                <a:schemeClr val="bg2">
                  <a:lumMod val="10000"/>
                </a:schemeClr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046CD-B3A7-4E5B-B461-92889C8AFCFB}"/>
              </a:ext>
            </a:extLst>
          </p:cNvPr>
          <p:cNvSpPr txBox="1"/>
          <p:nvPr/>
        </p:nvSpPr>
        <p:spPr>
          <a:xfrm>
            <a:off x="2274052" y="4130925"/>
            <a:ext cx="2384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FRIENDS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47CE3-178C-42F3-B139-7B8355194446}"/>
              </a:ext>
            </a:extLst>
          </p:cNvPr>
          <p:cNvSpPr txBox="1"/>
          <p:nvPr/>
        </p:nvSpPr>
        <p:spPr>
          <a:xfrm>
            <a:off x="2833024" y="5150255"/>
            <a:ext cx="299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COMMENT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3D655-514E-4593-9F55-21A1178FD0E3}"/>
              </a:ext>
            </a:extLst>
          </p:cNvPr>
          <p:cNvSpPr txBox="1"/>
          <p:nvPr/>
        </p:nvSpPr>
        <p:spPr>
          <a:xfrm>
            <a:off x="7694452" y="3838537"/>
            <a:ext cx="2998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ADD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70970-6D71-4201-AC31-C07698F9D795}"/>
              </a:ext>
            </a:extLst>
          </p:cNvPr>
          <p:cNvSpPr txBox="1"/>
          <p:nvPr/>
        </p:nvSpPr>
        <p:spPr>
          <a:xfrm>
            <a:off x="6578016" y="4981996"/>
            <a:ext cx="3404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>
                <a:latin typeface="Cavolini" panose="020B0502040204020203" pitchFamily="66" charset="0"/>
                <a:cs typeface="Cavolini" panose="020B0502040204020203" pitchFamily="66" charset="0"/>
              </a:rPr>
              <a:t>GET INSPIRED</a:t>
            </a:r>
            <a:endParaRPr lang="en-GB" sz="3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38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7A6DE-175E-4417-931D-0D47518B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041" y="626951"/>
            <a:ext cx="4982749" cy="742006"/>
          </a:xfrm>
        </p:spPr>
        <p:txBody>
          <a:bodyPr>
            <a:normAutofit fontScale="90000"/>
          </a:bodyPr>
          <a:lstStyle/>
          <a:p>
            <a:pPr algn="r"/>
            <a:r>
              <a:rPr lang="hr-HR" sz="3200" dirty="0">
                <a:solidFill>
                  <a:schemeClr val="tx2"/>
                </a:solidFill>
              </a:rPr>
              <a:t>WHY ANOTHER TRAVEL APP?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0E729-2356-438B-B75A-4BA9B0F7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716" y="1287305"/>
            <a:ext cx="7690007" cy="4840291"/>
          </a:xfrm>
        </p:spPr>
        <p:txBody>
          <a:bodyPr anchor="ctr">
            <a:normAutofit/>
          </a:bodyPr>
          <a:lstStyle/>
          <a:p>
            <a:r>
              <a:rPr lang="hr-HR" sz="2000" dirty="0"/>
              <a:t>Booking.com – </a:t>
            </a:r>
            <a:r>
              <a:rPr lang="hr-HR" sz="2000" dirty="0" err="1"/>
              <a:t>Used</a:t>
            </a:r>
            <a:r>
              <a:rPr lang="hr-HR" sz="2000" dirty="0"/>
              <a:t> </a:t>
            </a:r>
            <a:r>
              <a:rPr lang="hr-HR" sz="2000" dirty="0" err="1"/>
              <a:t>only</a:t>
            </a:r>
            <a:r>
              <a:rPr lang="hr-HR" sz="2000" dirty="0"/>
              <a:t> to </a:t>
            </a:r>
            <a:r>
              <a:rPr lang="hr-HR" sz="2000" dirty="0" err="1"/>
              <a:t>book</a:t>
            </a:r>
            <a:r>
              <a:rPr lang="hr-HR" sz="2000" dirty="0"/>
              <a:t> </a:t>
            </a:r>
            <a:r>
              <a:rPr lang="hr-HR" sz="2000" dirty="0" err="1"/>
              <a:t>accomodation</a:t>
            </a:r>
            <a:endParaRPr lang="hr-HR" sz="2000" dirty="0"/>
          </a:p>
          <a:p>
            <a:r>
              <a:rPr lang="hr-HR" sz="2000" dirty="0" err="1"/>
              <a:t>Visit</a:t>
            </a:r>
            <a:r>
              <a:rPr lang="hr-HR" sz="2000" dirty="0"/>
              <a:t> A City – </a:t>
            </a:r>
            <a:r>
              <a:rPr lang="hr-HR" sz="2000" dirty="0" err="1"/>
              <a:t>Only</a:t>
            </a:r>
            <a:r>
              <a:rPr lang="hr-HR" sz="2000" dirty="0"/>
              <a:t> </a:t>
            </a:r>
            <a:r>
              <a:rPr lang="hr-HR" sz="2000" dirty="0" err="1"/>
              <a:t>precreated</a:t>
            </a:r>
            <a:r>
              <a:rPr lang="hr-HR" sz="2000" dirty="0"/>
              <a:t> </a:t>
            </a:r>
            <a:r>
              <a:rPr lang="hr-HR" sz="2000" dirty="0" err="1"/>
              <a:t>plans</a:t>
            </a:r>
            <a:endParaRPr lang="hr-HR" sz="2000" dirty="0"/>
          </a:p>
          <a:p>
            <a:r>
              <a:rPr lang="hr-HR" sz="2000" dirty="0" err="1"/>
              <a:t>Triplt</a:t>
            </a:r>
            <a:r>
              <a:rPr lang="hr-HR" sz="2000" dirty="0"/>
              <a:t> – Bad/</a:t>
            </a:r>
            <a:r>
              <a:rPr lang="hr-HR" sz="2000" dirty="0" err="1"/>
              <a:t>slow</a:t>
            </a:r>
            <a:r>
              <a:rPr lang="hr-HR" sz="2000" dirty="0"/>
              <a:t> interface, no </a:t>
            </a:r>
            <a:r>
              <a:rPr lang="hr-HR" sz="2000" dirty="0" err="1"/>
              <a:t>external</a:t>
            </a:r>
            <a:r>
              <a:rPr lang="hr-HR" sz="2000" dirty="0"/>
              <a:t> </a:t>
            </a:r>
            <a:r>
              <a:rPr lang="hr-HR" sz="2000" dirty="0" err="1"/>
              <a:t>APIs</a:t>
            </a:r>
            <a:r>
              <a:rPr lang="hr-HR" sz="2000" dirty="0"/>
              <a:t>, </a:t>
            </a:r>
            <a:r>
              <a:rPr lang="hr-HR" sz="2000" dirty="0" err="1"/>
              <a:t>limited</a:t>
            </a:r>
            <a:r>
              <a:rPr lang="hr-HR" sz="2000" dirty="0"/>
              <a:t> free </a:t>
            </a:r>
            <a:r>
              <a:rPr lang="hr-HR" sz="2000" dirty="0" err="1"/>
              <a:t>version</a:t>
            </a:r>
            <a:endParaRPr lang="hr-HR" sz="2000" dirty="0"/>
          </a:p>
          <a:p>
            <a:r>
              <a:rPr lang="hr-HR" sz="2000" dirty="0" err="1"/>
              <a:t>Culture</a:t>
            </a:r>
            <a:r>
              <a:rPr lang="hr-HR" sz="2000" dirty="0"/>
              <a:t> </a:t>
            </a:r>
            <a:r>
              <a:rPr lang="hr-HR" sz="2000" dirty="0" err="1"/>
              <a:t>Trip</a:t>
            </a:r>
            <a:r>
              <a:rPr lang="hr-HR" sz="2000" dirty="0"/>
              <a:t> – </a:t>
            </a:r>
            <a:r>
              <a:rPr lang="hr-HR" sz="2000" dirty="0" err="1"/>
              <a:t>Overly</a:t>
            </a:r>
            <a:r>
              <a:rPr lang="hr-HR" sz="2000" dirty="0"/>
              <a:t> complex, </a:t>
            </a:r>
            <a:r>
              <a:rPr lang="hr-HR" sz="2000" dirty="0" err="1"/>
              <a:t>limited</a:t>
            </a:r>
            <a:r>
              <a:rPr lang="hr-HR" sz="2000" dirty="0"/>
              <a:t> </a:t>
            </a:r>
            <a:r>
              <a:rPr lang="hr-HR" sz="2000" dirty="0" err="1"/>
              <a:t>trip</a:t>
            </a:r>
            <a:r>
              <a:rPr lang="hr-HR" sz="2000" dirty="0"/>
              <a:t> </a:t>
            </a:r>
            <a:r>
              <a:rPr lang="hr-HR" sz="2000" dirty="0" err="1"/>
              <a:t>creation</a:t>
            </a:r>
            <a:r>
              <a:rPr lang="hr-HR" sz="2000" dirty="0"/>
              <a:t> </a:t>
            </a:r>
            <a:r>
              <a:rPr lang="hr-HR" sz="2000" dirty="0" err="1"/>
              <a:t>details</a:t>
            </a:r>
            <a:r>
              <a:rPr lang="hr-HR" sz="2000" dirty="0"/>
              <a:t>, </a:t>
            </a:r>
            <a:r>
              <a:rPr lang="hr-HR" sz="2000" dirty="0" err="1"/>
              <a:t>focused</a:t>
            </a:r>
            <a:r>
              <a:rPr lang="hr-HR" sz="2000" dirty="0"/>
              <a:t> on </a:t>
            </a:r>
            <a:r>
              <a:rPr lang="hr-HR" sz="2000" dirty="0" err="1"/>
              <a:t>premade</a:t>
            </a:r>
            <a:r>
              <a:rPr lang="hr-HR" sz="2000" dirty="0"/>
              <a:t> </a:t>
            </a:r>
            <a:r>
              <a:rPr lang="hr-HR" sz="2000" dirty="0" err="1"/>
              <a:t>experiences</a:t>
            </a:r>
            <a:endParaRPr lang="hr-HR" sz="2000" dirty="0"/>
          </a:p>
          <a:p>
            <a:r>
              <a:rPr lang="hr-HR" sz="2000" dirty="0" err="1"/>
              <a:t>Trip</a:t>
            </a:r>
            <a:r>
              <a:rPr lang="hr-HR" sz="2000" dirty="0"/>
              <a:t> </a:t>
            </a:r>
            <a:r>
              <a:rPr lang="hr-HR" sz="2000" dirty="0" err="1"/>
              <a:t>Advisor</a:t>
            </a:r>
            <a:r>
              <a:rPr lang="hr-HR" sz="2000" dirty="0"/>
              <a:t> – </a:t>
            </a:r>
            <a:r>
              <a:rPr lang="hr-HR" sz="2000" dirty="0" err="1"/>
              <a:t>Lack</a:t>
            </a:r>
            <a:r>
              <a:rPr lang="hr-HR" sz="2000" dirty="0"/>
              <a:t> </a:t>
            </a:r>
            <a:r>
              <a:rPr lang="hr-HR" sz="2000" dirty="0" err="1"/>
              <a:t>of</a:t>
            </a:r>
            <a:r>
              <a:rPr lang="hr-HR" sz="2000" dirty="0"/>
              <a:t> </a:t>
            </a:r>
            <a:r>
              <a:rPr lang="hr-HR" sz="2000" dirty="0" err="1"/>
              <a:t>social</a:t>
            </a:r>
            <a:r>
              <a:rPr lang="hr-HR" sz="2000" dirty="0"/>
              <a:t> </a:t>
            </a:r>
            <a:r>
              <a:rPr lang="hr-HR" sz="2000" dirty="0" err="1"/>
              <a:t>aspect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sharing</a:t>
            </a:r>
            <a:r>
              <a:rPr lang="hr-HR" sz="2000" dirty="0"/>
              <a:t> </a:t>
            </a:r>
            <a:r>
              <a:rPr lang="hr-HR" sz="2000" dirty="0" err="1"/>
              <a:t>trips</a:t>
            </a:r>
            <a:r>
              <a:rPr lang="hr-HR" sz="2000" dirty="0"/>
              <a:t> </a:t>
            </a:r>
            <a:r>
              <a:rPr lang="hr-HR" sz="2000" dirty="0" err="1"/>
              <a:t>between</a:t>
            </a:r>
            <a:r>
              <a:rPr lang="hr-HR" sz="2000" dirty="0"/>
              <a:t> </a:t>
            </a:r>
            <a:r>
              <a:rPr lang="hr-HR" sz="2000" dirty="0" err="1"/>
              <a:t>users</a:t>
            </a:r>
            <a:endParaRPr lang="en-GB" sz="2000" dirty="0"/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614269-A0F2-427F-9CC3-04A55BEE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01" y="1321134"/>
            <a:ext cx="3205671" cy="543682"/>
          </a:xfrm>
          <a:prstGeom prst="rect">
            <a:avLst/>
          </a:prstGeom>
        </p:spPr>
      </p:pic>
      <p:pic>
        <p:nvPicPr>
          <p:cNvPr id="5" name="Picture 4" descr="Graphical user interface, text, application, icon&#10;&#10;Description automatically generated">
            <a:extLst>
              <a:ext uri="{FF2B5EF4-FFF2-40B4-BE49-F238E27FC236}">
                <a16:creationId xmlns:a16="http://schemas.microsoft.com/office/drawing/2014/main" id="{CD6A24A7-FEEB-483F-A98B-F36C3CA572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8" t="12881" r="30456" b="11178"/>
          <a:stretch/>
        </p:blipFill>
        <p:spPr>
          <a:xfrm>
            <a:off x="338181" y="1931715"/>
            <a:ext cx="1536778" cy="15748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E6E73D7-1F91-4CAC-B53F-D4CD6D2F5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75" y="2014323"/>
            <a:ext cx="1409597" cy="1409597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5B68B4F-DC08-4D2E-8C6B-BF6B301AA5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2" y="3590239"/>
            <a:ext cx="2139459" cy="1211468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BC7DFC61-1366-440E-A37E-E220B8E1F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1" y="4762751"/>
            <a:ext cx="2028825" cy="13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981156B-B488-46EB-BF13-45F74BFC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94" y="154781"/>
            <a:ext cx="1339856" cy="29654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HeroicExtremeLef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Content Placeholder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B4689FC-5B95-46E4-B5BC-1634EF20CE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26" y="154781"/>
            <a:ext cx="1900238" cy="420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646256B-F5C8-4063-B304-216C4E278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55" y="1770382"/>
            <a:ext cx="1972050" cy="43646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Lef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F4F1083C-92BA-48EA-9847-62D4496F0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47" y="1239744"/>
            <a:ext cx="2211807" cy="4895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0C1651A-3D14-419C-BEF7-72AD2980C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02" y="2719298"/>
            <a:ext cx="1800043" cy="39839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1ADFF4F-AD04-4AEA-B155-706D47871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44" y="455358"/>
            <a:ext cx="1972050" cy="43646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7" name="Picture 1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18D7AA79-B9D6-41D1-8A51-22908C3A27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48229" y="3834141"/>
            <a:ext cx="1625125" cy="35967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28319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5BC0B4F-97C8-4B5D-A856-130B23C09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1"/>
            <a:ext cx="12192000" cy="6858001"/>
          </a:xfr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4ADD995-F2C0-4FEC-86BC-68E46A22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15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2A070-953B-48C0-B983-C5407168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325880"/>
            <a:ext cx="3089437" cy="4206240"/>
          </a:xfrm>
        </p:spPr>
        <p:txBody>
          <a:bodyPr>
            <a:normAutofit/>
          </a:bodyPr>
          <a:lstStyle/>
          <a:p>
            <a:pPr algn="r"/>
            <a:r>
              <a:rPr lang="hr-HR" sz="3200" dirty="0" err="1">
                <a:solidFill>
                  <a:schemeClr val="tx2"/>
                </a:solidFill>
              </a:rPr>
              <a:t>APIs</a:t>
            </a:r>
            <a:r>
              <a:rPr lang="hr-HR" sz="3200" dirty="0">
                <a:solidFill>
                  <a:schemeClr val="tx2"/>
                </a:solidFill>
              </a:rPr>
              <a:t> &amp; </a:t>
            </a:r>
            <a:r>
              <a:rPr lang="hr-HR" sz="3200" dirty="0" err="1">
                <a:solidFill>
                  <a:schemeClr val="tx2"/>
                </a:solidFill>
              </a:rPr>
              <a:t>External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r>
              <a:rPr lang="hr-HR" sz="3200" dirty="0" err="1">
                <a:solidFill>
                  <a:schemeClr val="tx2"/>
                </a:solidFill>
              </a:rPr>
              <a:t>services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7945E-7521-4F04-A445-E219D84D2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371" y="880533"/>
            <a:ext cx="7594430" cy="5096933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Google Maps </a:t>
            </a:r>
            <a:r>
              <a:rPr lang="en-US" sz="2000" dirty="0">
                <a:solidFill>
                  <a:schemeClr val="tx2"/>
                </a:solidFill>
              </a:rPr>
              <a:t>– retrieving </a:t>
            </a:r>
            <a:r>
              <a:rPr lang="hr-HR" sz="2000" dirty="0" err="1">
                <a:solidFill>
                  <a:schemeClr val="tx2"/>
                </a:solidFill>
              </a:rPr>
              <a:t>locations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map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searching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location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searching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drawing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route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Google Cloud Messaging </a:t>
            </a:r>
            <a:r>
              <a:rPr lang="en-US" sz="2000" dirty="0">
                <a:solidFill>
                  <a:schemeClr val="tx2"/>
                </a:solidFill>
              </a:rPr>
              <a:t>– notifications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sending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receiving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Google </a:t>
            </a:r>
            <a:r>
              <a:rPr lang="hr-HR" sz="2000" b="1" dirty="0" err="1">
                <a:solidFill>
                  <a:schemeClr val="bg2">
                    <a:lumMod val="10000"/>
                  </a:schemeClr>
                </a:solidFill>
              </a:rPr>
              <a:t>Places</a:t>
            </a:r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retrieving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places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points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of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interests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details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about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museums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restaurants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hotels</a:t>
            </a:r>
            <a:r>
              <a:rPr lang="hr-HR" sz="2000" dirty="0">
                <a:solidFill>
                  <a:schemeClr val="tx2"/>
                </a:solidFill>
              </a:rPr>
              <a:t>, </a:t>
            </a:r>
            <a:r>
              <a:rPr lang="hr-HR" sz="2000" dirty="0" err="1">
                <a:solidFill>
                  <a:schemeClr val="tx2"/>
                </a:solidFill>
              </a:rPr>
              <a:t>etc</a:t>
            </a:r>
            <a:r>
              <a:rPr lang="hr-HR" sz="2000" dirty="0">
                <a:solidFill>
                  <a:schemeClr val="tx2"/>
                </a:solidFill>
              </a:rPr>
              <a:t>.</a:t>
            </a:r>
          </a:p>
          <a:p>
            <a:r>
              <a:rPr lang="hr-HR" sz="2000" b="1" dirty="0" err="1">
                <a:solidFill>
                  <a:schemeClr val="bg2">
                    <a:lumMod val="10000"/>
                  </a:schemeClr>
                </a:solidFill>
              </a:rPr>
              <a:t>ITranslate</a:t>
            </a:r>
            <a:r>
              <a:rPr lang="hr-HR" sz="2000" dirty="0">
                <a:solidFill>
                  <a:schemeClr val="tx2"/>
                </a:solidFill>
              </a:rPr>
              <a:t> – </a:t>
            </a:r>
            <a:r>
              <a:rPr lang="hr-HR" sz="2000" dirty="0" err="1">
                <a:solidFill>
                  <a:schemeClr val="tx2"/>
                </a:solidFill>
              </a:rPr>
              <a:t>translates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destination</a:t>
            </a:r>
            <a:r>
              <a:rPr lang="hr-HR" sz="2000" dirty="0">
                <a:solidFill>
                  <a:schemeClr val="tx2"/>
                </a:solidFill>
              </a:rPr>
              <a:t>/</a:t>
            </a:r>
            <a:r>
              <a:rPr lang="hr-HR" sz="2000" dirty="0" err="1">
                <a:solidFill>
                  <a:schemeClr val="tx2"/>
                </a:solidFill>
              </a:rPr>
              <a:t>trip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descriptions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basic</a:t>
            </a:r>
            <a:r>
              <a:rPr lang="hr-HR" sz="2000" dirty="0">
                <a:solidFill>
                  <a:schemeClr val="tx2"/>
                </a:solidFill>
              </a:rPr>
              <a:t> info</a:t>
            </a:r>
          </a:p>
          <a:p>
            <a:r>
              <a:rPr lang="hr-HR" sz="2000" b="1" dirty="0">
                <a:solidFill>
                  <a:schemeClr val="bg2">
                    <a:lumMod val="10000"/>
                  </a:schemeClr>
                </a:solidFill>
              </a:rPr>
              <a:t>GPT 3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completes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and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interpretes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user-generated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content</a:t>
            </a:r>
            <a:endParaRPr lang="hr-HR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hr-HR" sz="2000" dirty="0">
                <a:solidFill>
                  <a:schemeClr val="tx2"/>
                </a:solidFill>
              </a:rPr>
              <a:t>                 </a:t>
            </a:r>
            <a:r>
              <a:rPr lang="hr-HR" sz="2000" b="1" dirty="0">
                <a:solidFill>
                  <a:schemeClr val="tx2"/>
                </a:solidFill>
              </a:rPr>
              <a:t>_________________________________________</a:t>
            </a:r>
            <a:br>
              <a:rPr lang="hr-HR" sz="2000" b="1" dirty="0">
                <a:solidFill>
                  <a:schemeClr val="tx2"/>
                </a:solidFill>
              </a:rPr>
            </a:br>
            <a:endParaRPr lang="hr-HR" sz="2000" b="1" dirty="0">
              <a:solidFill>
                <a:schemeClr val="tx2"/>
              </a:solidFill>
            </a:endParaRPr>
          </a:p>
          <a:p>
            <a:r>
              <a:rPr lang="hr-HR" sz="2000" b="1" dirty="0" err="1"/>
              <a:t>Deep</a:t>
            </a:r>
            <a:r>
              <a:rPr lang="hr-HR" sz="2000" b="1" dirty="0"/>
              <a:t> link </a:t>
            </a:r>
            <a:r>
              <a:rPr lang="hr-HR" sz="2000" b="1" dirty="0" err="1"/>
              <a:t>sharing</a:t>
            </a:r>
            <a:r>
              <a:rPr lang="hr-HR" sz="2000" b="1" dirty="0"/>
              <a:t> </a:t>
            </a:r>
            <a:r>
              <a:rPr lang="hr-HR" sz="2000" dirty="0">
                <a:solidFill>
                  <a:schemeClr val="tx2"/>
                </a:solidFill>
              </a:rPr>
              <a:t>– </a:t>
            </a:r>
            <a:r>
              <a:rPr lang="hr-HR" sz="2000" dirty="0" err="1">
                <a:solidFill>
                  <a:schemeClr val="tx2"/>
                </a:solidFill>
              </a:rPr>
              <a:t>easily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shareable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with</a:t>
            </a:r>
            <a:r>
              <a:rPr lang="hr-HR" sz="2000" dirty="0">
                <a:solidFill>
                  <a:schemeClr val="tx2"/>
                </a:solidFill>
              </a:rPr>
              <a:t> a single </a:t>
            </a:r>
            <a:r>
              <a:rPr lang="hr-HR" sz="2000" dirty="0" err="1">
                <a:solidFill>
                  <a:schemeClr val="tx2"/>
                </a:solidFill>
              </a:rPr>
              <a:t>click</a:t>
            </a:r>
            <a:endParaRPr lang="hr-HR" sz="2000" dirty="0">
              <a:solidFill>
                <a:schemeClr val="tx2"/>
              </a:solidFill>
            </a:endParaRPr>
          </a:p>
          <a:p>
            <a:r>
              <a:rPr lang="hr-HR" sz="2000" b="1" dirty="0"/>
              <a:t>Chat</a:t>
            </a:r>
            <a:r>
              <a:rPr lang="hr-HR" sz="2000" dirty="0">
                <a:solidFill>
                  <a:schemeClr val="tx2"/>
                </a:solidFill>
              </a:rPr>
              <a:t> – </a:t>
            </a:r>
            <a:r>
              <a:rPr lang="hr-HR" sz="2000" dirty="0" err="1">
                <a:solidFill>
                  <a:schemeClr val="tx2"/>
                </a:solidFill>
              </a:rPr>
              <a:t>communication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between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users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regarding</a:t>
            </a:r>
            <a:r>
              <a:rPr lang="hr-HR" sz="2000" dirty="0">
                <a:solidFill>
                  <a:schemeClr val="tx2"/>
                </a:solidFill>
              </a:rPr>
              <a:t> </a:t>
            </a:r>
            <a:r>
              <a:rPr lang="hr-HR" sz="2000" dirty="0" err="1">
                <a:solidFill>
                  <a:schemeClr val="tx2"/>
                </a:solidFill>
              </a:rPr>
              <a:t>trips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437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D616AB-2B32-4A45-BEC9-C743E8978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EC91407-C839-4EE3-B5C6-34919D3D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0"/>
            <a:ext cx="12191999" cy="58927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6EDE0-6D07-4EBB-94A7-FCD44A49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8250" y="562660"/>
            <a:ext cx="6391149" cy="868082"/>
          </a:xfrm>
        </p:spPr>
        <p:txBody>
          <a:bodyPr anchor="t">
            <a:normAutofit fontScale="90000"/>
          </a:bodyPr>
          <a:lstStyle/>
          <a:p>
            <a:r>
              <a:rPr lang="hr-HR" dirty="0">
                <a:solidFill>
                  <a:schemeClr val="tx2"/>
                </a:solidFill>
              </a:rPr>
              <a:t>ARCHITECTURE - FRONTEND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32193-BA82-4B3F-9AA3-C41660F38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38001"/>
            <a:ext cx="10566400" cy="4654799"/>
          </a:xfrm>
        </p:spPr>
        <p:txBody>
          <a:bodyPr anchor="t">
            <a:normAutofit/>
          </a:bodyPr>
          <a:lstStyle/>
          <a:p>
            <a:r>
              <a:rPr lang="hr-HR" sz="2400" dirty="0"/>
              <a:t>Model - </a:t>
            </a:r>
            <a:r>
              <a:rPr lang="hr-HR" sz="2400" dirty="0" err="1"/>
              <a:t>view</a:t>
            </a:r>
            <a:r>
              <a:rPr lang="hr-HR" sz="2400" dirty="0"/>
              <a:t> – </a:t>
            </a:r>
            <a:r>
              <a:rPr lang="hr-HR" sz="2400" dirty="0" err="1"/>
              <a:t>viewmodel</a:t>
            </a:r>
            <a:r>
              <a:rPr lang="hr-HR" sz="2400" dirty="0"/>
              <a:t> </a:t>
            </a:r>
            <a:r>
              <a:rPr lang="hr-HR" sz="2400" dirty="0" err="1"/>
              <a:t>architecture</a:t>
            </a:r>
            <a:r>
              <a:rPr lang="hr-HR" sz="2400" dirty="0"/>
              <a:t> (MVVM)</a:t>
            </a:r>
          </a:p>
          <a:p>
            <a:r>
              <a:rPr lang="hr-HR" sz="2400" dirty="0"/>
              <a:t>Android </a:t>
            </a:r>
            <a:r>
              <a:rPr lang="hr-HR" sz="2400" dirty="0" err="1"/>
              <a:t>Compose</a:t>
            </a:r>
            <a:r>
              <a:rPr lang="hr-HR" sz="2400" dirty="0"/>
              <a:t> </a:t>
            </a:r>
            <a:r>
              <a:rPr lang="hr-HR" sz="2400" dirty="0" err="1"/>
              <a:t>models</a:t>
            </a:r>
            <a:r>
              <a:rPr lang="hr-HR" sz="2400" dirty="0"/>
              <a:t> – </a:t>
            </a:r>
            <a:r>
              <a:rPr lang="hr-HR" sz="2400" dirty="0" err="1"/>
              <a:t>dynamic</a:t>
            </a:r>
            <a:r>
              <a:rPr lang="hr-HR" sz="2400" dirty="0"/>
              <a:t> </a:t>
            </a:r>
            <a:r>
              <a:rPr lang="hr-HR" sz="2400" dirty="0" err="1"/>
              <a:t>drawing</a:t>
            </a:r>
            <a:r>
              <a:rPr lang="hr-HR" sz="2400" dirty="0"/>
              <a:t> </a:t>
            </a:r>
            <a:r>
              <a:rPr lang="hr-HR" sz="2400" dirty="0" err="1"/>
              <a:t>and</a:t>
            </a:r>
            <a:r>
              <a:rPr lang="hr-HR" sz="2400" dirty="0"/>
              <a:t> </a:t>
            </a:r>
            <a:r>
              <a:rPr lang="hr-HR" sz="2400" dirty="0" err="1"/>
              <a:t>loading</a:t>
            </a:r>
            <a:r>
              <a:rPr lang="hr-HR" sz="2400" dirty="0"/>
              <a:t> </a:t>
            </a:r>
            <a:r>
              <a:rPr lang="hr-HR" sz="2400" dirty="0" err="1"/>
              <a:t>of</a:t>
            </a:r>
            <a:r>
              <a:rPr lang="hr-HR" sz="2400" dirty="0"/>
              <a:t> </a:t>
            </a:r>
            <a:r>
              <a:rPr lang="hr-HR" sz="2400" dirty="0" err="1"/>
              <a:t>components</a:t>
            </a:r>
            <a:endParaRPr lang="hr-HR" sz="2400" dirty="0"/>
          </a:p>
          <a:p>
            <a:pPr lvl="1"/>
            <a:r>
              <a:rPr lang="hr-HR" sz="2200" dirty="0" err="1"/>
              <a:t>Reusable</a:t>
            </a:r>
            <a:endParaRPr lang="hr-HR" sz="2200" dirty="0"/>
          </a:p>
          <a:p>
            <a:pPr lvl="1"/>
            <a:r>
              <a:rPr lang="hr-HR" sz="2200" dirty="0" err="1"/>
              <a:t>Lightweight</a:t>
            </a:r>
            <a:endParaRPr lang="hr-HR" sz="2200" dirty="0"/>
          </a:p>
          <a:p>
            <a:pPr lvl="1"/>
            <a:r>
              <a:rPr lang="hr-HR" sz="2200" dirty="0" err="1"/>
              <a:t>Direct</a:t>
            </a:r>
            <a:r>
              <a:rPr lang="hr-HR" sz="2200" dirty="0"/>
              <a:t> API </a:t>
            </a:r>
            <a:r>
              <a:rPr lang="hr-HR" sz="2200" dirty="0" err="1"/>
              <a:t>access</a:t>
            </a:r>
            <a:endParaRPr lang="hr-HR" sz="2200" dirty="0"/>
          </a:p>
          <a:p>
            <a:pPr lvl="1"/>
            <a:r>
              <a:rPr lang="hr-HR" sz="2200" dirty="0" err="1"/>
              <a:t>Easy</a:t>
            </a:r>
            <a:r>
              <a:rPr lang="hr-HR" sz="2200" dirty="0"/>
              <a:t> </a:t>
            </a:r>
            <a:r>
              <a:rPr lang="hr-HR" sz="2200" dirty="0" err="1"/>
              <a:t>testing</a:t>
            </a:r>
            <a:endParaRPr lang="hr-HR" sz="2200" dirty="0"/>
          </a:p>
          <a:p>
            <a:r>
              <a:rPr lang="hr-HR" sz="2400" dirty="0" err="1"/>
              <a:t>Combination</a:t>
            </a:r>
            <a:r>
              <a:rPr lang="hr-HR" sz="2400" dirty="0"/>
              <a:t> </a:t>
            </a:r>
            <a:r>
              <a:rPr lang="hr-HR" sz="2400" dirty="0" err="1"/>
              <a:t>of</a:t>
            </a:r>
            <a:r>
              <a:rPr lang="hr-HR" sz="2400" dirty="0"/>
              <a:t> </a:t>
            </a:r>
            <a:r>
              <a:rPr lang="hr-HR" sz="2400" dirty="0" err="1"/>
              <a:t>composable</a:t>
            </a:r>
            <a:r>
              <a:rPr lang="hr-HR" sz="2400" dirty="0"/>
              <a:t> </a:t>
            </a:r>
            <a:r>
              <a:rPr lang="hr-HR" sz="2400" dirty="0" err="1"/>
              <a:t>functions</a:t>
            </a:r>
            <a:r>
              <a:rPr lang="hr-HR" sz="2400" dirty="0"/>
              <a:t> </a:t>
            </a:r>
            <a:r>
              <a:rPr lang="hr-HR" sz="2400" dirty="0" err="1"/>
              <a:t>and</a:t>
            </a:r>
            <a:r>
              <a:rPr lang="hr-HR" sz="2400" dirty="0"/>
              <a:t> </a:t>
            </a:r>
            <a:r>
              <a:rPr lang="hr-HR" sz="2400" dirty="0" err="1"/>
              <a:t>activities</a:t>
            </a:r>
            <a:endParaRPr lang="hr-HR" sz="2400" dirty="0"/>
          </a:p>
          <a:p>
            <a:r>
              <a:rPr lang="hr-HR" sz="2400" dirty="0"/>
              <a:t>6 </a:t>
            </a:r>
            <a:r>
              <a:rPr lang="hr-HR" sz="2400" dirty="0" err="1"/>
              <a:t>main</a:t>
            </a:r>
            <a:r>
              <a:rPr lang="hr-HR" sz="2400" dirty="0"/>
              <a:t> </a:t>
            </a:r>
            <a:r>
              <a:rPr lang="hr-HR" sz="2400" dirty="0" err="1"/>
              <a:t>screens</a:t>
            </a:r>
            <a:r>
              <a:rPr lang="hr-HR" sz="2400" dirty="0"/>
              <a:t>, 7 </a:t>
            </a:r>
            <a:r>
              <a:rPr lang="hr-HR" sz="2400" dirty="0" err="1"/>
              <a:t>additional</a:t>
            </a:r>
            <a:r>
              <a:rPr lang="hr-HR" sz="2400" dirty="0"/>
              <a:t> </a:t>
            </a:r>
            <a:r>
              <a:rPr lang="hr-HR" sz="2400" dirty="0" err="1"/>
              <a:t>screens</a:t>
            </a:r>
            <a:endParaRPr lang="hr-HR" sz="2400" dirty="0"/>
          </a:p>
          <a:p>
            <a:r>
              <a:rPr lang="hr-HR" sz="2400" dirty="0" err="1"/>
              <a:t>Two</a:t>
            </a:r>
            <a:r>
              <a:rPr lang="hr-HR" sz="2400" dirty="0"/>
              <a:t> </a:t>
            </a:r>
            <a:r>
              <a:rPr lang="hr-HR" sz="2400" dirty="0" err="1"/>
              <a:t>different</a:t>
            </a:r>
            <a:r>
              <a:rPr lang="hr-HR" sz="2400" dirty="0"/>
              <a:t> </a:t>
            </a:r>
            <a:r>
              <a:rPr lang="hr-HR" sz="2400" dirty="0" err="1"/>
              <a:t>colour</a:t>
            </a:r>
            <a:r>
              <a:rPr lang="hr-HR" sz="2400" dirty="0"/>
              <a:t> </a:t>
            </a:r>
            <a:r>
              <a:rPr lang="hr-HR" sz="2400" dirty="0" err="1"/>
              <a:t>palettes</a:t>
            </a:r>
            <a:endParaRPr lang="hr-HR" sz="2400" dirty="0"/>
          </a:p>
          <a:p>
            <a:r>
              <a:rPr lang="hr-HR" sz="2400" dirty="0" err="1"/>
              <a:t>Different</a:t>
            </a:r>
            <a:r>
              <a:rPr lang="hr-HR" sz="2400" dirty="0"/>
              <a:t> </a:t>
            </a:r>
            <a:r>
              <a:rPr lang="hr-HR" sz="2400" dirty="0" err="1"/>
              <a:t>composable</a:t>
            </a:r>
            <a:r>
              <a:rPr lang="hr-HR" sz="2400" dirty="0"/>
              <a:t> </a:t>
            </a:r>
            <a:r>
              <a:rPr lang="hr-HR" sz="2400" dirty="0" err="1"/>
              <a:t>elements</a:t>
            </a:r>
            <a:r>
              <a:rPr lang="hr-HR" sz="2400" dirty="0"/>
              <a:t> </a:t>
            </a:r>
          </a:p>
          <a:p>
            <a:endParaRPr lang="hr-HR" sz="2400" dirty="0"/>
          </a:p>
          <a:p>
            <a:pPr lvl="1"/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305209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A9D6B-86AC-4CEC-894A-E7946275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68" y="1325880"/>
            <a:ext cx="3894831" cy="4206240"/>
          </a:xfrm>
        </p:spPr>
        <p:txBody>
          <a:bodyPr>
            <a:normAutofit/>
          </a:bodyPr>
          <a:lstStyle/>
          <a:p>
            <a:pPr algn="r"/>
            <a:r>
              <a:rPr lang="hr-HR" sz="3200" dirty="0" err="1">
                <a:solidFill>
                  <a:schemeClr val="tx2"/>
                </a:solidFill>
              </a:rPr>
              <a:t>Activities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and</a:t>
            </a:r>
            <a:r>
              <a:rPr lang="hr-HR" sz="3200" dirty="0">
                <a:solidFill>
                  <a:schemeClr val="tx2"/>
                </a:solidFill>
              </a:rPr>
              <a:t> 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ComposE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screens</a:t>
            </a:r>
            <a:r>
              <a:rPr lang="hr-HR" sz="3200" dirty="0">
                <a:solidFill>
                  <a:schemeClr val="tx2"/>
                </a:solidFill>
              </a:rPr>
              <a:t> </a:t>
            </a:r>
            <a:br>
              <a:rPr lang="hr-HR" sz="3200" dirty="0">
                <a:solidFill>
                  <a:schemeClr val="tx2"/>
                </a:solidFill>
              </a:rPr>
            </a:br>
            <a:r>
              <a:rPr lang="hr-HR" sz="3200" dirty="0" err="1">
                <a:solidFill>
                  <a:schemeClr val="tx2"/>
                </a:solidFill>
              </a:rPr>
              <a:t>layout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F7F278E-9247-4060-8F13-109D41C39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23" y="482600"/>
            <a:ext cx="5880544" cy="58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5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3EC245-C9B2-41DB-AC99-41DB7FC14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006CB6-41D0-433B-A9A4-C3C0695FD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0"/>
            <a:ext cx="465164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B085380-27CE-4E71-AA77-81E6A039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0358" y="2224216"/>
            <a:ext cx="4651642" cy="17381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6EDE0-6D07-4EBB-94A7-FCD44A499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070" y="2338928"/>
            <a:ext cx="4134677" cy="1508760"/>
          </a:xfrm>
        </p:spPr>
        <p:txBody>
          <a:bodyPr>
            <a:normAutofit/>
          </a:bodyPr>
          <a:lstStyle/>
          <a:p>
            <a:r>
              <a:rPr lang="hr-HR" dirty="0" err="1">
                <a:solidFill>
                  <a:schemeClr val="tx2"/>
                </a:solidFill>
              </a:rPr>
              <a:t>Middleware</a:t>
            </a:r>
            <a:r>
              <a:rPr lang="hr-HR" dirty="0">
                <a:solidFill>
                  <a:schemeClr val="tx2"/>
                </a:solidFill>
              </a:rPr>
              <a:t> &amp;</a:t>
            </a:r>
            <a:br>
              <a:rPr lang="hr-HR" dirty="0">
                <a:solidFill>
                  <a:schemeClr val="tx2"/>
                </a:solidFill>
              </a:rPr>
            </a:br>
            <a:r>
              <a:rPr lang="hr-HR" dirty="0" err="1">
                <a:solidFill>
                  <a:schemeClr val="tx2"/>
                </a:solidFill>
              </a:rPr>
              <a:t>Backend</a:t>
            </a:r>
            <a:endParaRPr lang="en-GB" dirty="0">
              <a:solidFill>
                <a:schemeClr val="tx2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7FC32EC-4F26-494C-A2C6-CD33FF2EDF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536655"/>
              </p:ext>
            </p:extLst>
          </p:nvPr>
        </p:nvGraphicFramePr>
        <p:xfrm>
          <a:off x="967016" y="304800"/>
          <a:ext cx="5606327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10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8">
      <a:dk1>
        <a:srgbClr val="0460D9"/>
      </a:dk1>
      <a:lt1>
        <a:srgbClr val="FFFFFF"/>
      </a:lt1>
      <a:dk2>
        <a:srgbClr val="549CFB"/>
      </a:dk2>
      <a:lt2>
        <a:srgbClr val="E5E6EB"/>
      </a:lt2>
      <a:accent1>
        <a:srgbClr val="0460D9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370</TotalTime>
  <Words>524</Words>
  <Application>Microsoft Office PowerPoint</Application>
  <PresentationFormat>Widescreen</PresentationFormat>
  <Paragraphs>99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Cavolini</vt:lpstr>
      <vt:lpstr>Corbel</vt:lpstr>
      <vt:lpstr>Hind Guntur</vt:lpstr>
      <vt:lpstr>Wingdings</vt:lpstr>
      <vt:lpstr>Banded</vt:lpstr>
      <vt:lpstr>Polaris  travel app</vt:lpstr>
      <vt:lpstr>PowerPoint Presentation</vt:lpstr>
      <vt:lpstr>WHY ANOTHER TRAVEL APP?</vt:lpstr>
      <vt:lpstr>PowerPoint Presentation</vt:lpstr>
      <vt:lpstr>PowerPoint Presentation</vt:lpstr>
      <vt:lpstr>APIs &amp; External services</vt:lpstr>
      <vt:lpstr>ARCHITECTURE - FRONTEND</vt:lpstr>
      <vt:lpstr>Activities  and   ComposE  screens  layout</vt:lpstr>
      <vt:lpstr>Middleware &amp; Backend</vt:lpstr>
      <vt:lpstr>Testing</vt:lpstr>
      <vt:lpstr>PowerPoint Presentation</vt:lpstr>
      <vt:lpstr>Device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  travel app</dc:title>
  <dc:creator>Robert Medvedec</dc:creator>
  <cp:lastModifiedBy>Robert Medvedec</cp:lastModifiedBy>
  <cp:revision>1</cp:revision>
  <dcterms:created xsi:type="dcterms:W3CDTF">2022-02-02T13:04:30Z</dcterms:created>
  <dcterms:modified xsi:type="dcterms:W3CDTF">2022-02-02T21:33:52Z</dcterms:modified>
</cp:coreProperties>
</file>